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diagrams/data4.xml" ContentType="application/vnd.openxmlformats-officedocument.drawingml.diagramData+xml"/>
  <Override PartName="/ppt/presentation.xml" ContentType="application/vnd.openxmlformats-officedocument.presentationml.presentation.main+xml"/>
  <Override PartName="/ppt/diagrams/data6.xml" ContentType="application/vnd.openxmlformats-officedocument.drawingml.diagramData+xml"/>
  <Override PartName="/ppt/diagrams/data2.xml" ContentType="application/vnd.openxmlformats-officedocument.drawingml.diagramData+xml"/>
  <Override PartName="/ppt/diagrams/data1.xml" ContentType="application/vnd.openxmlformats-officedocument.drawingml.diagramData+xml"/>
  <Override PartName="/ppt/diagrams/data5.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Layouts/slideLayout6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Masters/notesMaster1.xml" ContentType="application/vnd.openxmlformats-officedocument.presentationml.notesMaster+xml"/>
  <Override PartName="/ppt/diagrams/drawing6.xml" ContentType="application/vnd.ms-office.drawingml.diagramDrawing+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2.xml" ContentType="application/vnd.openxmlformats-officedocument.presentationml.tag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 id="2147483662" r:id="rId2"/>
    <p:sldMasterId id="2147483693" r:id="rId3"/>
    <p:sldMasterId id="2147483706" r:id="rId4"/>
    <p:sldMasterId id="2147483719" r:id="rId5"/>
    <p:sldMasterId id="2147483741" r:id="rId6"/>
    <p:sldMasterId id="2147483756" r:id="rId7"/>
  </p:sldMasterIdLst>
  <p:notesMasterIdLst>
    <p:notesMasterId r:id="rId46"/>
  </p:notesMasterIdLst>
  <p:sldIdLst>
    <p:sldId id="366" r:id="rId8"/>
    <p:sldId id="937" r:id="rId9"/>
    <p:sldId id="368" r:id="rId10"/>
    <p:sldId id="369" r:id="rId11"/>
    <p:sldId id="367" r:id="rId12"/>
    <p:sldId id="342" r:id="rId13"/>
    <p:sldId id="343" r:id="rId14"/>
    <p:sldId id="359" r:id="rId15"/>
    <p:sldId id="338" r:id="rId16"/>
    <p:sldId id="936" r:id="rId17"/>
    <p:sldId id="286" r:id="rId18"/>
    <p:sldId id="371" r:id="rId19"/>
    <p:sldId id="272" r:id="rId20"/>
    <p:sldId id="921" r:id="rId21"/>
    <p:sldId id="924" r:id="rId22"/>
    <p:sldId id="926" r:id="rId23"/>
    <p:sldId id="273" r:id="rId24"/>
    <p:sldId id="327" r:id="rId25"/>
    <p:sldId id="324" r:id="rId26"/>
    <p:sldId id="274" r:id="rId27"/>
    <p:sldId id="280" r:id="rId28"/>
    <p:sldId id="275" r:id="rId29"/>
    <p:sldId id="281" r:id="rId30"/>
    <p:sldId id="276" r:id="rId31"/>
    <p:sldId id="282" r:id="rId32"/>
    <p:sldId id="278" r:id="rId33"/>
    <p:sldId id="283" r:id="rId34"/>
    <p:sldId id="279" r:id="rId35"/>
    <p:sldId id="285" r:id="rId36"/>
    <p:sldId id="927" r:id="rId37"/>
    <p:sldId id="789" r:id="rId38"/>
    <p:sldId id="382" r:id="rId39"/>
    <p:sldId id="931" r:id="rId40"/>
    <p:sldId id="932" r:id="rId41"/>
    <p:sldId id="934" r:id="rId42"/>
    <p:sldId id="933" r:id="rId43"/>
    <p:sldId id="930" r:id="rId44"/>
    <p:sldId id="93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17" autoAdjust="0"/>
    <p:restoredTop sz="96327"/>
  </p:normalViewPr>
  <p:slideViewPr>
    <p:cSldViewPr snapToObjects="1">
      <p:cViewPr varScale="1">
        <p:scale>
          <a:sx n="87" d="100"/>
          <a:sy n="87" d="100"/>
        </p:scale>
        <p:origin x="701" y="4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customXml" Target="../customXml/item3.xml"/><Relationship Id="rId5" Type="http://schemas.openxmlformats.org/officeDocument/2006/relationships/slideMaster" Target="slideMasters/slideMaster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24C08F-EDDD-4C7C-BAE3-E55785EFEEC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FD198EB-387E-45DC-91A9-D4F5F4B5423F}">
      <dgm:prSet phldrT="[Text]"/>
      <dgm:spPr>
        <a:solidFill>
          <a:schemeClr val="accent2"/>
        </a:solidFill>
        <a:ln>
          <a:noFill/>
        </a:ln>
      </dgm:spPr>
      <dgm:t>
        <a:bodyPr/>
        <a:lstStyle/>
        <a:p>
          <a:r>
            <a:rPr lang="en-US" dirty="0"/>
            <a:t>Collaborative Meetings</a:t>
          </a:r>
        </a:p>
      </dgm:t>
    </dgm:pt>
    <dgm:pt modelId="{EB48EA1D-7F5E-4342-8BC8-A8C17D1E89FE}" type="parTrans" cxnId="{1CACF5A0-3662-4BBF-BB97-274389F1D407}">
      <dgm:prSet/>
      <dgm:spPr/>
      <dgm:t>
        <a:bodyPr/>
        <a:lstStyle/>
        <a:p>
          <a:endParaRPr lang="en-US"/>
        </a:p>
      </dgm:t>
    </dgm:pt>
    <dgm:pt modelId="{A93254DD-6040-4EC8-ACA3-A2DA8C215FEF}" type="sibTrans" cxnId="{1CACF5A0-3662-4BBF-BB97-274389F1D407}">
      <dgm:prSet/>
      <dgm:spPr/>
      <dgm:t>
        <a:bodyPr/>
        <a:lstStyle/>
        <a:p>
          <a:endParaRPr lang="en-US"/>
        </a:p>
      </dgm:t>
    </dgm:pt>
    <dgm:pt modelId="{DC2673B7-C702-43BF-BBDD-80ABF0C78093}">
      <dgm:prSet phldrT="[Text]"/>
      <dgm:spPr>
        <a:solidFill>
          <a:schemeClr val="accent2">
            <a:lumMod val="20000"/>
            <a:lumOff val="80000"/>
            <a:alpha val="90000"/>
          </a:schemeClr>
        </a:solidFill>
      </dgm:spPr>
      <dgm:t>
        <a:bodyPr/>
        <a:lstStyle/>
        <a:p>
          <a:r>
            <a:rPr lang="en-US" dirty="0"/>
            <a:t>Regular meetings to learn and share together</a:t>
          </a:r>
        </a:p>
      </dgm:t>
    </dgm:pt>
    <dgm:pt modelId="{55390DAB-88DA-462A-B27D-FF348C42CAE2}" type="parTrans" cxnId="{F7E8D224-6ADA-43AC-ABDB-7CDF980AACA0}">
      <dgm:prSet/>
      <dgm:spPr/>
      <dgm:t>
        <a:bodyPr/>
        <a:lstStyle/>
        <a:p>
          <a:endParaRPr lang="en-US"/>
        </a:p>
      </dgm:t>
    </dgm:pt>
    <dgm:pt modelId="{6BEC7874-C646-4C81-87C3-405E0C30237F}" type="sibTrans" cxnId="{F7E8D224-6ADA-43AC-ABDB-7CDF980AACA0}">
      <dgm:prSet/>
      <dgm:spPr/>
      <dgm:t>
        <a:bodyPr/>
        <a:lstStyle/>
        <a:p>
          <a:endParaRPr lang="en-US"/>
        </a:p>
      </dgm:t>
    </dgm:pt>
    <dgm:pt modelId="{CA1683CF-0130-408D-926D-9C071F7D2844}">
      <dgm:prSet phldrT="[Text]"/>
      <dgm:spPr>
        <a:solidFill>
          <a:schemeClr val="accent2"/>
        </a:solidFill>
        <a:ln>
          <a:noFill/>
        </a:ln>
      </dgm:spPr>
      <dgm:t>
        <a:bodyPr/>
        <a:lstStyle/>
        <a:p>
          <a:r>
            <a:rPr lang="en-US" dirty="0"/>
            <a:t>Equity Project</a:t>
          </a:r>
        </a:p>
      </dgm:t>
    </dgm:pt>
    <dgm:pt modelId="{D2719DC0-4F21-492A-A201-BFD0D0A62534}" type="parTrans" cxnId="{7B787B99-77EB-4918-B2C1-7C33D2AE108B}">
      <dgm:prSet/>
      <dgm:spPr/>
      <dgm:t>
        <a:bodyPr/>
        <a:lstStyle/>
        <a:p>
          <a:endParaRPr lang="en-US"/>
        </a:p>
      </dgm:t>
    </dgm:pt>
    <dgm:pt modelId="{6B0D4866-5167-4D40-814D-CDFE9D49CACF}" type="sibTrans" cxnId="{7B787B99-77EB-4918-B2C1-7C33D2AE108B}">
      <dgm:prSet/>
      <dgm:spPr/>
      <dgm:t>
        <a:bodyPr/>
        <a:lstStyle/>
        <a:p>
          <a:endParaRPr lang="en-US"/>
        </a:p>
      </dgm:t>
    </dgm:pt>
    <dgm:pt modelId="{ABB4B8A4-BF7F-4823-8CBC-A16EA3D2CCE0}">
      <dgm:prSet phldrT="[Text]"/>
      <dgm:spPr>
        <a:solidFill>
          <a:schemeClr val="accent2">
            <a:lumMod val="20000"/>
            <a:lumOff val="80000"/>
            <a:alpha val="90000"/>
          </a:schemeClr>
        </a:solidFill>
      </dgm:spPr>
      <dgm:t>
        <a:bodyPr/>
        <a:lstStyle/>
        <a:p>
          <a:r>
            <a:rPr lang="en-US" dirty="0"/>
            <a:t>Building approaches to engage students and families</a:t>
          </a:r>
        </a:p>
      </dgm:t>
    </dgm:pt>
    <dgm:pt modelId="{39AE8D85-CBFA-4263-B093-535023116D89}" type="parTrans" cxnId="{4978506C-319B-4F32-8BD7-2917AF767B59}">
      <dgm:prSet/>
      <dgm:spPr/>
      <dgm:t>
        <a:bodyPr/>
        <a:lstStyle/>
        <a:p>
          <a:endParaRPr lang="en-US"/>
        </a:p>
      </dgm:t>
    </dgm:pt>
    <dgm:pt modelId="{5D65BA31-C9BB-420D-BF79-5FAF406BBA89}" type="sibTrans" cxnId="{4978506C-319B-4F32-8BD7-2917AF767B59}">
      <dgm:prSet/>
      <dgm:spPr/>
      <dgm:t>
        <a:bodyPr/>
        <a:lstStyle/>
        <a:p>
          <a:endParaRPr lang="en-US"/>
        </a:p>
      </dgm:t>
    </dgm:pt>
    <dgm:pt modelId="{3587A42B-5DE8-4C34-977D-22B552392264}">
      <dgm:prSet phldrT="[Text]"/>
      <dgm:spPr>
        <a:solidFill>
          <a:schemeClr val="accent2"/>
        </a:solidFill>
        <a:ln>
          <a:noFill/>
        </a:ln>
      </dgm:spPr>
      <dgm:t>
        <a:bodyPr/>
        <a:lstStyle/>
        <a:p>
          <a:r>
            <a:rPr lang="en-US" dirty="0"/>
            <a:t>Partnerships</a:t>
          </a:r>
        </a:p>
      </dgm:t>
    </dgm:pt>
    <dgm:pt modelId="{7A246585-7C58-4ADE-8CF4-080B2242B77A}" type="parTrans" cxnId="{A3D85E5D-8271-4187-A1A7-E7BF272F7C0E}">
      <dgm:prSet/>
      <dgm:spPr/>
      <dgm:t>
        <a:bodyPr/>
        <a:lstStyle/>
        <a:p>
          <a:endParaRPr lang="en-US"/>
        </a:p>
      </dgm:t>
    </dgm:pt>
    <dgm:pt modelId="{99533DEA-BFC8-4DF4-BB0C-39AE5E2B724A}" type="sibTrans" cxnId="{A3D85E5D-8271-4187-A1A7-E7BF272F7C0E}">
      <dgm:prSet/>
      <dgm:spPr/>
      <dgm:t>
        <a:bodyPr/>
        <a:lstStyle/>
        <a:p>
          <a:endParaRPr lang="en-US"/>
        </a:p>
      </dgm:t>
    </dgm:pt>
    <dgm:pt modelId="{5FC1F6F1-48CE-4FA4-8F82-3742D379EECB}">
      <dgm:prSet phldrT="[Text]"/>
      <dgm:spPr>
        <a:solidFill>
          <a:schemeClr val="accent2">
            <a:lumMod val="20000"/>
            <a:lumOff val="80000"/>
            <a:alpha val="90000"/>
          </a:schemeClr>
        </a:solidFill>
      </dgm:spPr>
      <dgm:t>
        <a:bodyPr/>
        <a:lstStyle/>
        <a:p>
          <a:r>
            <a:rPr lang="en-US" dirty="0"/>
            <a:t>Connecting students to experiences</a:t>
          </a:r>
        </a:p>
      </dgm:t>
    </dgm:pt>
    <dgm:pt modelId="{0606F8F2-0D14-413A-AEA0-06E4123ACB57}" type="parTrans" cxnId="{90FDD0B3-3490-4445-B51A-6FC1DE624BEC}">
      <dgm:prSet/>
      <dgm:spPr/>
      <dgm:t>
        <a:bodyPr/>
        <a:lstStyle/>
        <a:p>
          <a:endParaRPr lang="en-US"/>
        </a:p>
      </dgm:t>
    </dgm:pt>
    <dgm:pt modelId="{215D0276-9C90-48F8-8FFF-7E4D53F587B2}" type="sibTrans" cxnId="{90FDD0B3-3490-4445-B51A-6FC1DE624BEC}">
      <dgm:prSet/>
      <dgm:spPr/>
      <dgm:t>
        <a:bodyPr/>
        <a:lstStyle/>
        <a:p>
          <a:endParaRPr lang="en-US"/>
        </a:p>
      </dgm:t>
    </dgm:pt>
    <dgm:pt modelId="{636F8CC4-C5A3-4538-BEE0-3662CAACD705}">
      <dgm:prSet phldrT="[Text]"/>
      <dgm:spPr>
        <a:solidFill>
          <a:schemeClr val="accent2"/>
        </a:solidFill>
        <a:ln>
          <a:noFill/>
        </a:ln>
      </dgm:spPr>
      <dgm:t>
        <a:bodyPr/>
        <a:lstStyle/>
        <a:p>
          <a:r>
            <a:rPr lang="en-US" dirty="0"/>
            <a:t>NPSI Coaching</a:t>
          </a:r>
        </a:p>
      </dgm:t>
    </dgm:pt>
    <dgm:pt modelId="{FDF4925D-BA32-48CD-AE39-0EF2F96B90B5}" type="parTrans" cxnId="{E4DC3A62-52D2-47AD-9DEF-E9928F5F797D}">
      <dgm:prSet/>
      <dgm:spPr/>
      <dgm:t>
        <a:bodyPr/>
        <a:lstStyle/>
        <a:p>
          <a:endParaRPr lang="en-US"/>
        </a:p>
      </dgm:t>
    </dgm:pt>
    <dgm:pt modelId="{C2F8B5EF-7BD7-4400-96A1-2E9892B2FA8A}" type="sibTrans" cxnId="{E4DC3A62-52D2-47AD-9DEF-E9928F5F797D}">
      <dgm:prSet/>
      <dgm:spPr/>
      <dgm:t>
        <a:bodyPr/>
        <a:lstStyle/>
        <a:p>
          <a:endParaRPr lang="en-US"/>
        </a:p>
      </dgm:t>
    </dgm:pt>
    <dgm:pt modelId="{0C5C3235-38AF-43A8-A0A5-41FE61FD0A20}">
      <dgm:prSet phldrT="[Text]"/>
      <dgm:spPr>
        <a:solidFill>
          <a:schemeClr val="accent2">
            <a:lumMod val="20000"/>
            <a:lumOff val="80000"/>
            <a:alpha val="90000"/>
          </a:schemeClr>
        </a:solidFill>
      </dgm:spPr>
      <dgm:t>
        <a:bodyPr/>
        <a:lstStyle/>
        <a:p>
          <a:r>
            <a:rPr lang="en-US" dirty="0"/>
            <a:t>Support from NPSI as you work on your PSAP and implement strategies</a:t>
          </a:r>
        </a:p>
      </dgm:t>
    </dgm:pt>
    <dgm:pt modelId="{B9A130E7-3455-4ADC-A25E-3F465ACA4DD3}" type="parTrans" cxnId="{5F56FEEA-2026-410B-B11E-83E237C9FD3A}">
      <dgm:prSet/>
      <dgm:spPr/>
      <dgm:t>
        <a:bodyPr/>
        <a:lstStyle/>
        <a:p>
          <a:endParaRPr lang="en-US"/>
        </a:p>
      </dgm:t>
    </dgm:pt>
    <dgm:pt modelId="{0FE9E6F1-4987-499C-B15A-340E6B28342D}" type="sibTrans" cxnId="{5F56FEEA-2026-410B-B11E-83E237C9FD3A}">
      <dgm:prSet/>
      <dgm:spPr/>
      <dgm:t>
        <a:bodyPr/>
        <a:lstStyle/>
        <a:p>
          <a:endParaRPr lang="en-US"/>
        </a:p>
      </dgm:t>
    </dgm:pt>
    <dgm:pt modelId="{2F756121-074F-4A46-9B81-8CD28ED3DECF}">
      <dgm:prSet phldrT="[Text]"/>
      <dgm:spPr>
        <a:solidFill>
          <a:schemeClr val="accent2">
            <a:lumMod val="20000"/>
            <a:lumOff val="80000"/>
            <a:alpha val="90000"/>
          </a:schemeClr>
        </a:solidFill>
      </dgm:spPr>
      <dgm:t>
        <a:bodyPr/>
        <a:lstStyle/>
        <a:p>
          <a:r>
            <a:rPr lang="en-US" dirty="0"/>
            <a:t>With Creative Reaction Lab</a:t>
          </a:r>
        </a:p>
      </dgm:t>
    </dgm:pt>
    <dgm:pt modelId="{06496647-7793-445A-8684-B2181EAA9263}" type="parTrans" cxnId="{1392988E-E610-46BD-BD1C-DA6BDD0DF82A}">
      <dgm:prSet/>
      <dgm:spPr/>
      <dgm:t>
        <a:bodyPr/>
        <a:lstStyle/>
        <a:p>
          <a:endParaRPr lang="en-US"/>
        </a:p>
      </dgm:t>
    </dgm:pt>
    <dgm:pt modelId="{9C5D532D-2FB7-4811-B18F-6E76EC69205F}" type="sibTrans" cxnId="{1392988E-E610-46BD-BD1C-DA6BDD0DF82A}">
      <dgm:prSet/>
      <dgm:spPr/>
      <dgm:t>
        <a:bodyPr/>
        <a:lstStyle/>
        <a:p>
          <a:endParaRPr lang="en-US"/>
        </a:p>
      </dgm:t>
    </dgm:pt>
    <dgm:pt modelId="{CE7DA215-B5AE-4FD9-8659-2EF74A98CB00}">
      <dgm:prSet phldrT="[Text]"/>
      <dgm:spPr>
        <a:solidFill>
          <a:schemeClr val="accent2">
            <a:lumMod val="20000"/>
            <a:lumOff val="80000"/>
            <a:alpha val="90000"/>
          </a:schemeClr>
        </a:solidFill>
      </dgm:spPr>
      <dgm:t>
        <a:bodyPr/>
        <a:lstStyle/>
        <a:p>
          <a:r>
            <a:rPr lang="en-US" dirty="0"/>
            <a:t>Junior Achievement</a:t>
          </a:r>
        </a:p>
      </dgm:t>
    </dgm:pt>
    <dgm:pt modelId="{12D391A3-7E57-42E5-BFDD-552F23D976E3}" type="parTrans" cxnId="{3E5D33A5-67B7-401A-B1F6-179E70111664}">
      <dgm:prSet/>
      <dgm:spPr/>
      <dgm:t>
        <a:bodyPr/>
        <a:lstStyle/>
        <a:p>
          <a:endParaRPr lang="en-US"/>
        </a:p>
      </dgm:t>
    </dgm:pt>
    <dgm:pt modelId="{79882239-3EAA-4D4B-93F0-1C986D8C5072}" type="sibTrans" cxnId="{3E5D33A5-67B7-401A-B1F6-179E70111664}">
      <dgm:prSet/>
      <dgm:spPr/>
      <dgm:t>
        <a:bodyPr/>
        <a:lstStyle/>
        <a:p>
          <a:endParaRPr lang="en-US"/>
        </a:p>
      </dgm:t>
    </dgm:pt>
    <dgm:pt modelId="{388590F2-FD25-46E0-A12B-114AC270C547}">
      <dgm:prSet phldrT="[Text]"/>
      <dgm:spPr>
        <a:solidFill>
          <a:schemeClr val="accent2">
            <a:lumMod val="20000"/>
            <a:lumOff val="80000"/>
            <a:alpha val="90000"/>
          </a:schemeClr>
        </a:solidFill>
      </dgm:spPr>
      <dgm:t>
        <a:bodyPr/>
        <a:lstStyle/>
        <a:p>
          <a:r>
            <a:rPr lang="en-US" dirty="0"/>
            <a:t>Stand By Me</a:t>
          </a:r>
        </a:p>
      </dgm:t>
    </dgm:pt>
    <dgm:pt modelId="{D692DAE6-BD4C-49F7-906B-082B45A8854C}" type="parTrans" cxnId="{299EBE5A-2682-4DA7-8BA4-38C94A1C020C}">
      <dgm:prSet/>
      <dgm:spPr/>
      <dgm:t>
        <a:bodyPr/>
        <a:lstStyle/>
        <a:p>
          <a:endParaRPr lang="en-US"/>
        </a:p>
      </dgm:t>
    </dgm:pt>
    <dgm:pt modelId="{A55104C8-D361-4EE0-AC4F-EC55DDC63DE6}" type="sibTrans" cxnId="{299EBE5A-2682-4DA7-8BA4-38C94A1C020C}">
      <dgm:prSet/>
      <dgm:spPr/>
      <dgm:t>
        <a:bodyPr/>
        <a:lstStyle/>
        <a:p>
          <a:endParaRPr lang="en-US"/>
        </a:p>
      </dgm:t>
    </dgm:pt>
    <dgm:pt modelId="{94AE0443-A7F2-420A-9BCE-8AD7F5F92FD1}">
      <dgm:prSet phldrT="[Text]"/>
      <dgm:spPr>
        <a:solidFill>
          <a:schemeClr val="accent2">
            <a:lumMod val="20000"/>
            <a:lumOff val="80000"/>
            <a:alpha val="90000"/>
          </a:schemeClr>
        </a:solidFill>
      </dgm:spPr>
      <dgm:t>
        <a:bodyPr/>
        <a:lstStyle/>
        <a:p>
          <a:r>
            <a:rPr lang="en-US" dirty="0"/>
            <a:t>College Tours</a:t>
          </a:r>
        </a:p>
      </dgm:t>
    </dgm:pt>
    <dgm:pt modelId="{673EE238-7131-4340-BA2B-31A05A2818BB}" type="parTrans" cxnId="{14574122-970F-4882-91CE-2C4DF0BB0B46}">
      <dgm:prSet/>
      <dgm:spPr/>
      <dgm:t>
        <a:bodyPr/>
        <a:lstStyle/>
        <a:p>
          <a:endParaRPr lang="en-US"/>
        </a:p>
      </dgm:t>
    </dgm:pt>
    <dgm:pt modelId="{463235DA-09D6-49B2-B269-4840681753A4}" type="sibTrans" cxnId="{14574122-970F-4882-91CE-2C4DF0BB0B46}">
      <dgm:prSet/>
      <dgm:spPr/>
      <dgm:t>
        <a:bodyPr/>
        <a:lstStyle/>
        <a:p>
          <a:endParaRPr lang="en-US"/>
        </a:p>
      </dgm:t>
    </dgm:pt>
    <dgm:pt modelId="{D5E2EEFE-27DB-4027-85D1-B3F9E162CA71}" type="pres">
      <dgm:prSet presAssocID="{5624C08F-EDDD-4C7C-BAE3-E55785EFEEC1}" presName="Name0" presStyleCnt="0">
        <dgm:presLayoutVars>
          <dgm:dir/>
          <dgm:animLvl val="lvl"/>
          <dgm:resizeHandles val="exact"/>
        </dgm:presLayoutVars>
      </dgm:prSet>
      <dgm:spPr/>
    </dgm:pt>
    <dgm:pt modelId="{BD3C00DD-D732-4D34-9A49-05AF6E82D31D}" type="pres">
      <dgm:prSet presAssocID="{3FD198EB-387E-45DC-91A9-D4F5F4B5423F}" presName="composite" presStyleCnt="0"/>
      <dgm:spPr/>
    </dgm:pt>
    <dgm:pt modelId="{74324BF6-13F7-4F39-81FE-6E12604AA96B}" type="pres">
      <dgm:prSet presAssocID="{3FD198EB-387E-45DC-91A9-D4F5F4B5423F}" presName="parTx" presStyleLbl="alignNode1" presStyleIdx="0" presStyleCnt="4">
        <dgm:presLayoutVars>
          <dgm:chMax val="0"/>
          <dgm:chPref val="0"/>
          <dgm:bulletEnabled val="1"/>
        </dgm:presLayoutVars>
      </dgm:prSet>
      <dgm:spPr/>
    </dgm:pt>
    <dgm:pt modelId="{C2B62E5C-52C5-42A6-9B44-C664ECBF8FB5}" type="pres">
      <dgm:prSet presAssocID="{3FD198EB-387E-45DC-91A9-D4F5F4B5423F}" presName="desTx" presStyleLbl="alignAccFollowNode1" presStyleIdx="0" presStyleCnt="4">
        <dgm:presLayoutVars>
          <dgm:bulletEnabled val="1"/>
        </dgm:presLayoutVars>
      </dgm:prSet>
      <dgm:spPr/>
    </dgm:pt>
    <dgm:pt modelId="{70C87D4F-7851-465A-81DE-9AC205170C71}" type="pres">
      <dgm:prSet presAssocID="{A93254DD-6040-4EC8-ACA3-A2DA8C215FEF}" presName="space" presStyleCnt="0"/>
      <dgm:spPr/>
    </dgm:pt>
    <dgm:pt modelId="{6B79544F-634F-4545-AC91-8419EEC7AD05}" type="pres">
      <dgm:prSet presAssocID="{CA1683CF-0130-408D-926D-9C071F7D2844}" presName="composite" presStyleCnt="0"/>
      <dgm:spPr/>
    </dgm:pt>
    <dgm:pt modelId="{08374854-2319-4407-92CE-19DE37F0B546}" type="pres">
      <dgm:prSet presAssocID="{CA1683CF-0130-408D-926D-9C071F7D2844}" presName="parTx" presStyleLbl="alignNode1" presStyleIdx="1" presStyleCnt="4">
        <dgm:presLayoutVars>
          <dgm:chMax val="0"/>
          <dgm:chPref val="0"/>
          <dgm:bulletEnabled val="1"/>
        </dgm:presLayoutVars>
      </dgm:prSet>
      <dgm:spPr/>
    </dgm:pt>
    <dgm:pt modelId="{E2D767DB-D4A9-4310-8530-58DBDC6D0AA7}" type="pres">
      <dgm:prSet presAssocID="{CA1683CF-0130-408D-926D-9C071F7D2844}" presName="desTx" presStyleLbl="alignAccFollowNode1" presStyleIdx="1" presStyleCnt="4">
        <dgm:presLayoutVars>
          <dgm:bulletEnabled val="1"/>
        </dgm:presLayoutVars>
      </dgm:prSet>
      <dgm:spPr/>
    </dgm:pt>
    <dgm:pt modelId="{AB8BDB16-5131-4E6A-88DB-3AE3B30C8350}" type="pres">
      <dgm:prSet presAssocID="{6B0D4866-5167-4D40-814D-CDFE9D49CACF}" presName="space" presStyleCnt="0"/>
      <dgm:spPr/>
    </dgm:pt>
    <dgm:pt modelId="{83E4C5F4-9A73-4CF4-B3ED-2817E332EC02}" type="pres">
      <dgm:prSet presAssocID="{3587A42B-5DE8-4C34-977D-22B552392264}" presName="composite" presStyleCnt="0"/>
      <dgm:spPr/>
    </dgm:pt>
    <dgm:pt modelId="{A748E601-5ACD-4926-B2ED-3FEA31B45E41}" type="pres">
      <dgm:prSet presAssocID="{3587A42B-5DE8-4C34-977D-22B552392264}" presName="parTx" presStyleLbl="alignNode1" presStyleIdx="2" presStyleCnt="4">
        <dgm:presLayoutVars>
          <dgm:chMax val="0"/>
          <dgm:chPref val="0"/>
          <dgm:bulletEnabled val="1"/>
        </dgm:presLayoutVars>
      </dgm:prSet>
      <dgm:spPr/>
    </dgm:pt>
    <dgm:pt modelId="{AC6D3AAF-5B2D-4B72-BE55-E237E57E09A9}" type="pres">
      <dgm:prSet presAssocID="{3587A42B-5DE8-4C34-977D-22B552392264}" presName="desTx" presStyleLbl="alignAccFollowNode1" presStyleIdx="2" presStyleCnt="4">
        <dgm:presLayoutVars>
          <dgm:bulletEnabled val="1"/>
        </dgm:presLayoutVars>
      </dgm:prSet>
      <dgm:spPr/>
    </dgm:pt>
    <dgm:pt modelId="{765751B4-D6FA-4479-86C3-EB2520C0919B}" type="pres">
      <dgm:prSet presAssocID="{99533DEA-BFC8-4DF4-BB0C-39AE5E2B724A}" presName="space" presStyleCnt="0"/>
      <dgm:spPr/>
    </dgm:pt>
    <dgm:pt modelId="{B4672210-DC90-48C1-9785-96D90C1C33F2}" type="pres">
      <dgm:prSet presAssocID="{636F8CC4-C5A3-4538-BEE0-3662CAACD705}" presName="composite" presStyleCnt="0"/>
      <dgm:spPr/>
    </dgm:pt>
    <dgm:pt modelId="{ED2DA5BD-F658-4AC3-9949-0437FD33A865}" type="pres">
      <dgm:prSet presAssocID="{636F8CC4-C5A3-4538-BEE0-3662CAACD705}" presName="parTx" presStyleLbl="alignNode1" presStyleIdx="3" presStyleCnt="4">
        <dgm:presLayoutVars>
          <dgm:chMax val="0"/>
          <dgm:chPref val="0"/>
          <dgm:bulletEnabled val="1"/>
        </dgm:presLayoutVars>
      </dgm:prSet>
      <dgm:spPr/>
    </dgm:pt>
    <dgm:pt modelId="{77F5B335-C6BF-4D61-9885-FD1639B6269E}" type="pres">
      <dgm:prSet presAssocID="{636F8CC4-C5A3-4538-BEE0-3662CAACD705}" presName="desTx" presStyleLbl="alignAccFollowNode1" presStyleIdx="3" presStyleCnt="4">
        <dgm:presLayoutVars>
          <dgm:bulletEnabled val="1"/>
        </dgm:presLayoutVars>
      </dgm:prSet>
      <dgm:spPr/>
    </dgm:pt>
  </dgm:ptLst>
  <dgm:cxnLst>
    <dgm:cxn modelId="{3F06110D-588E-432B-9CEA-85B2E2165CCB}" type="presOf" srcId="{DC2673B7-C702-43BF-BBDD-80ABF0C78093}" destId="{C2B62E5C-52C5-42A6-9B44-C664ECBF8FB5}" srcOrd="0" destOrd="0" presId="urn:microsoft.com/office/officeart/2005/8/layout/hList1"/>
    <dgm:cxn modelId="{0EF17F10-C2DB-45B0-9543-5588A1FFD4CA}" type="presOf" srcId="{3587A42B-5DE8-4C34-977D-22B552392264}" destId="{A748E601-5ACD-4926-B2ED-3FEA31B45E41}" srcOrd="0" destOrd="0" presId="urn:microsoft.com/office/officeart/2005/8/layout/hList1"/>
    <dgm:cxn modelId="{14574122-970F-4882-91CE-2C4DF0BB0B46}" srcId="{3587A42B-5DE8-4C34-977D-22B552392264}" destId="{94AE0443-A7F2-420A-9BCE-8AD7F5F92FD1}" srcOrd="3" destOrd="0" parTransId="{673EE238-7131-4340-BA2B-31A05A2818BB}" sibTransId="{463235DA-09D6-49B2-B269-4840681753A4}"/>
    <dgm:cxn modelId="{F7E8D224-6ADA-43AC-ABDB-7CDF980AACA0}" srcId="{3FD198EB-387E-45DC-91A9-D4F5F4B5423F}" destId="{DC2673B7-C702-43BF-BBDD-80ABF0C78093}" srcOrd="0" destOrd="0" parTransId="{55390DAB-88DA-462A-B27D-FF348C42CAE2}" sibTransId="{6BEC7874-C646-4C81-87C3-405E0C30237F}"/>
    <dgm:cxn modelId="{6F03C12E-BFDC-42C5-BAC7-507E60F2E92A}" type="presOf" srcId="{CA1683CF-0130-408D-926D-9C071F7D2844}" destId="{08374854-2319-4407-92CE-19DE37F0B546}" srcOrd="0" destOrd="0" presId="urn:microsoft.com/office/officeart/2005/8/layout/hList1"/>
    <dgm:cxn modelId="{A3D85E5D-8271-4187-A1A7-E7BF272F7C0E}" srcId="{5624C08F-EDDD-4C7C-BAE3-E55785EFEEC1}" destId="{3587A42B-5DE8-4C34-977D-22B552392264}" srcOrd="2" destOrd="0" parTransId="{7A246585-7C58-4ADE-8CF4-080B2242B77A}" sibTransId="{99533DEA-BFC8-4DF4-BB0C-39AE5E2B724A}"/>
    <dgm:cxn modelId="{E4DC3A62-52D2-47AD-9DEF-E9928F5F797D}" srcId="{5624C08F-EDDD-4C7C-BAE3-E55785EFEEC1}" destId="{636F8CC4-C5A3-4538-BEE0-3662CAACD705}" srcOrd="3" destOrd="0" parTransId="{FDF4925D-BA32-48CD-AE39-0EF2F96B90B5}" sibTransId="{C2F8B5EF-7BD7-4400-96A1-2E9892B2FA8A}"/>
    <dgm:cxn modelId="{8EBE1168-1D8C-4382-9A5B-EF4C4D6E1414}" type="presOf" srcId="{94AE0443-A7F2-420A-9BCE-8AD7F5F92FD1}" destId="{AC6D3AAF-5B2D-4B72-BE55-E237E57E09A9}" srcOrd="0" destOrd="3" presId="urn:microsoft.com/office/officeart/2005/8/layout/hList1"/>
    <dgm:cxn modelId="{6A979048-69E2-4FEC-9D69-01A8207067D5}" type="presOf" srcId="{5624C08F-EDDD-4C7C-BAE3-E55785EFEEC1}" destId="{D5E2EEFE-27DB-4027-85D1-B3F9E162CA71}" srcOrd="0" destOrd="0" presId="urn:microsoft.com/office/officeart/2005/8/layout/hList1"/>
    <dgm:cxn modelId="{5378846A-176E-473B-9C6B-E6E763F2CA3E}" type="presOf" srcId="{3FD198EB-387E-45DC-91A9-D4F5F4B5423F}" destId="{74324BF6-13F7-4F39-81FE-6E12604AA96B}" srcOrd="0" destOrd="0" presId="urn:microsoft.com/office/officeart/2005/8/layout/hList1"/>
    <dgm:cxn modelId="{4978506C-319B-4F32-8BD7-2917AF767B59}" srcId="{CA1683CF-0130-408D-926D-9C071F7D2844}" destId="{ABB4B8A4-BF7F-4823-8CBC-A16EA3D2CCE0}" srcOrd="0" destOrd="0" parTransId="{39AE8D85-CBFA-4263-B093-535023116D89}" sibTransId="{5D65BA31-C9BB-420D-BF79-5FAF406BBA89}"/>
    <dgm:cxn modelId="{037BC66C-ABDB-4003-A923-FCB76F142526}" type="presOf" srcId="{0C5C3235-38AF-43A8-A0A5-41FE61FD0A20}" destId="{77F5B335-C6BF-4D61-9885-FD1639B6269E}" srcOrd="0" destOrd="0" presId="urn:microsoft.com/office/officeart/2005/8/layout/hList1"/>
    <dgm:cxn modelId="{72D67853-9EB2-4CDE-9FA6-9C54E1B41615}" type="presOf" srcId="{ABB4B8A4-BF7F-4823-8CBC-A16EA3D2CCE0}" destId="{E2D767DB-D4A9-4310-8530-58DBDC6D0AA7}" srcOrd="0" destOrd="0" presId="urn:microsoft.com/office/officeart/2005/8/layout/hList1"/>
    <dgm:cxn modelId="{299EBE5A-2682-4DA7-8BA4-38C94A1C020C}" srcId="{3587A42B-5DE8-4C34-977D-22B552392264}" destId="{388590F2-FD25-46E0-A12B-114AC270C547}" srcOrd="2" destOrd="0" parTransId="{D692DAE6-BD4C-49F7-906B-082B45A8854C}" sibTransId="{A55104C8-D361-4EE0-AC4F-EC55DDC63DE6}"/>
    <dgm:cxn modelId="{1392988E-E610-46BD-BD1C-DA6BDD0DF82A}" srcId="{CA1683CF-0130-408D-926D-9C071F7D2844}" destId="{2F756121-074F-4A46-9B81-8CD28ED3DECF}" srcOrd="1" destOrd="0" parTransId="{06496647-7793-445A-8684-B2181EAA9263}" sibTransId="{9C5D532D-2FB7-4811-B18F-6E76EC69205F}"/>
    <dgm:cxn modelId="{7B787B99-77EB-4918-B2C1-7C33D2AE108B}" srcId="{5624C08F-EDDD-4C7C-BAE3-E55785EFEEC1}" destId="{CA1683CF-0130-408D-926D-9C071F7D2844}" srcOrd="1" destOrd="0" parTransId="{D2719DC0-4F21-492A-A201-BFD0D0A62534}" sibTransId="{6B0D4866-5167-4D40-814D-CDFE9D49CACF}"/>
    <dgm:cxn modelId="{1CACF5A0-3662-4BBF-BB97-274389F1D407}" srcId="{5624C08F-EDDD-4C7C-BAE3-E55785EFEEC1}" destId="{3FD198EB-387E-45DC-91A9-D4F5F4B5423F}" srcOrd="0" destOrd="0" parTransId="{EB48EA1D-7F5E-4342-8BC8-A8C17D1E89FE}" sibTransId="{A93254DD-6040-4EC8-ACA3-A2DA8C215FEF}"/>
    <dgm:cxn modelId="{3E5D33A5-67B7-401A-B1F6-179E70111664}" srcId="{3587A42B-5DE8-4C34-977D-22B552392264}" destId="{CE7DA215-B5AE-4FD9-8659-2EF74A98CB00}" srcOrd="1" destOrd="0" parTransId="{12D391A3-7E57-42E5-BFDD-552F23D976E3}" sibTransId="{79882239-3EAA-4D4B-93F0-1C986D8C5072}"/>
    <dgm:cxn modelId="{90FDD0B3-3490-4445-B51A-6FC1DE624BEC}" srcId="{3587A42B-5DE8-4C34-977D-22B552392264}" destId="{5FC1F6F1-48CE-4FA4-8F82-3742D379EECB}" srcOrd="0" destOrd="0" parTransId="{0606F8F2-0D14-413A-AEA0-06E4123ACB57}" sibTransId="{215D0276-9C90-48F8-8FFF-7E4D53F587B2}"/>
    <dgm:cxn modelId="{0CDC12B5-17F6-442B-99F4-0932A0D14D18}" type="presOf" srcId="{388590F2-FD25-46E0-A12B-114AC270C547}" destId="{AC6D3AAF-5B2D-4B72-BE55-E237E57E09A9}" srcOrd="0" destOrd="2" presId="urn:microsoft.com/office/officeart/2005/8/layout/hList1"/>
    <dgm:cxn modelId="{E83AB2B5-F5A6-4939-B90A-ECB702BF80B5}" type="presOf" srcId="{CE7DA215-B5AE-4FD9-8659-2EF74A98CB00}" destId="{AC6D3AAF-5B2D-4B72-BE55-E237E57E09A9}" srcOrd="0" destOrd="1" presId="urn:microsoft.com/office/officeart/2005/8/layout/hList1"/>
    <dgm:cxn modelId="{53EC0ECE-8723-425D-A309-B482C7107F39}" type="presOf" srcId="{5FC1F6F1-48CE-4FA4-8F82-3742D379EECB}" destId="{AC6D3AAF-5B2D-4B72-BE55-E237E57E09A9}" srcOrd="0" destOrd="0" presId="urn:microsoft.com/office/officeart/2005/8/layout/hList1"/>
    <dgm:cxn modelId="{3F1E85E5-6F5C-4748-9044-F19B5DB425FA}" type="presOf" srcId="{636F8CC4-C5A3-4538-BEE0-3662CAACD705}" destId="{ED2DA5BD-F658-4AC3-9949-0437FD33A865}" srcOrd="0" destOrd="0" presId="urn:microsoft.com/office/officeart/2005/8/layout/hList1"/>
    <dgm:cxn modelId="{5F56FEEA-2026-410B-B11E-83E237C9FD3A}" srcId="{636F8CC4-C5A3-4538-BEE0-3662CAACD705}" destId="{0C5C3235-38AF-43A8-A0A5-41FE61FD0A20}" srcOrd="0" destOrd="0" parTransId="{B9A130E7-3455-4ADC-A25E-3F465ACA4DD3}" sibTransId="{0FE9E6F1-4987-499C-B15A-340E6B28342D}"/>
    <dgm:cxn modelId="{760B89FE-5F18-496F-891C-85F6E9830575}" type="presOf" srcId="{2F756121-074F-4A46-9B81-8CD28ED3DECF}" destId="{E2D767DB-D4A9-4310-8530-58DBDC6D0AA7}" srcOrd="0" destOrd="1" presId="urn:microsoft.com/office/officeart/2005/8/layout/hList1"/>
    <dgm:cxn modelId="{AECE8E86-0F02-4833-A973-2C38B24BB95C}" type="presParOf" srcId="{D5E2EEFE-27DB-4027-85D1-B3F9E162CA71}" destId="{BD3C00DD-D732-4D34-9A49-05AF6E82D31D}" srcOrd="0" destOrd="0" presId="urn:microsoft.com/office/officeart/2005/8/layout/hList1"/>
    <dgm:cxn modelId="{7DD78687-E71E-4987-9ABB-542CD8260E19}" type="presParOf" srcId="{BD3C00DD-D732-4D34-9A49-05AF6E82D31D}" destId="{74324BF6-13F7-4F39-81FE-6E12604AA96B}" srcOrd="0" destOrd="0" presId="urn:microsoft.com/office/officeart/2005/8/layout/hList1"/>
    <dgm:cxn modelId="{2F8BDF24-251A-4DEB-AF53-A12C5E113B27}" type="presParOf" srcId="{BD3C00DD-D732-4D34-9A49-05AF6E82D31D}" destId="{C2B62E5C-52C5-42A6-9B44-C664ECBF8FB5}" srcOrd="1" destOrd="0" presId="urn:microsoft.com/office/officeart/2005/8/layout/hList1"/>
    <dgm:cxn modelId="{7BBA14D3-E897-4785-909E-71D17EEEBDD4}" type="presParOf" srcId="{D5E2EEFE-27DB-4027-85D1-B3F9E162CA71}" destId="{70C87D4F-7851-465A-81DE-9AC205170C71}" srcOrd="1" destOrd="0" presId="urn:microsoft.com/office/officeart/2005/8/layout/hList1"/>
    <dgm:cxn modelId="{D2C85C7B-A089-4618-A12C-69A43B405245}" type="presParOf" srcId="{D5E2EEFE-27DB-4027-85D1-B3F9E162CA71}" destId="{6B79544F-634F-4545-AC91-8419EEC7AD05}" srcOrd="2" destOrd="0" presId="urn:microsoft.com/office/officeart/2005/8/layout/hList1"/>
    <dgm:cxn modelId="{6C736442-6AEB-4758-92D6-D0FC77536E87}" type="presParOf" srcId="{6B79544F-634F-4545-AC91-8419EEC7AD05}" destId="{08374854-2319-4407-92CE-19DE37F0B546}" srcOrd="0" destOrd="0" presId="urn:microsoft.com/office/officeart/2005/8/layout/hList1"/>
    <dgm:cxn modelId="{A926D69B-8C6A-48FC-92F9-84E1A8B22C1F}" type="presParOf" srcId="{6B79544F-634F-4545-AC91-8419EEC7AD05}" destId="{E2D767DB-D4A9-4310-8530-58DBDC6D0AA7}" srcOrd="1" destOrd="0" presId="urn:microsoft.com/office/officeart/2005/8/layout/hList1"/>
    <dgm:cxn modelId="{AC4CED23-2E11-4FAD-BDC1-DF5804E5AC92}" type="presParOf" srcId="{D5E2EEFE-27DB-4027-85D1-B3F9E162CA71}" destId="{AB8BDB16-5131-4E6A-88DB-3AE3B30C8350}" srcOrd="3" destOrd="0" presId="urn:microsoft.com/office/officeart/2005/8/layout/hList1"/>
    <dgm:cxn modelId="{D7E745BF-0F40-4EF2-8BAD-878BAC9DAE7E}" type="presParOf" srcId="{D5E2EEFE-27DB-4027-85D1-B3F9E162CA71}" destId="{83E4C5F4-9A73-4CF4-B3ED-2817E332EC02}" srcOrd="4" destOrd="0" presId="urn:microsoft.com/office/officeart/2005/8/layout/hList1"/>
    <dgm:cxn modelId="{C397FC80-11CB-4EA4-8276-0FBA87D90F71}" type="presParOf" srcId="{83E4C5F4-9A73-4CF4-B3ED-2817E332EC02}" destId="{A748E601-5ACD-4926-B2ED-3FEA31B45E41}" srcOrd="0" destOrd="0" presId="urn:microsoft.com/office/officeart/2005/8/layout/hList1"/>
    <dgm:cxn modelId="{E03526A0-97BE-4C7D-888B-AA8F54DC0A87}" type="presParOf" srcId="{83E4C5F4-9A73-4CF4-B3ED-2817E332EC02}" destId="{AC6D3AAF-5B2D-4B72-BE55-E237E57E09A9}" srcOrd="1" destOrd="0" presId="urn:microsoft.com/office/officeart/2005/8/layout/hList1"/>
    <dgm:cxn modelId="{2481BD4D-1BFE-475A-8A9C-027B329ECDA3}" type="presParOf" srcId="{D5E2EEFE-27DB-4027-85D1-B3F9E162CA71}" destId="{765751B4-D6FA-4479-86C3-EB2520C0919B}" srcOrd="5" destOrd="0" presId="urn:microsoft.com/office/officeart/2005/8/layout/hList1"/>
    <dgm:cxn modelId="{70042A7B-FA5A-48C2-9678-F800D9DE2B41}" type="presParOf" srcId="{D5E2EEFE-27DB-4027-85D1-B3F9E162CA71}" destId="{B4672210-DC90-48C1-9785-96D90C1C33F2}" srcOrd="6" destOrd="0" presId="urn:microsoft.com/office/officeart/2005/8/layout/hList1"/>
    <dgm:cxn modelId="{A793C539-AE9B-4120-998A-142F6A69E42D}" type="presParOf" srcId="{B4672210-DC90-48C1-9785-96D90C1C33F2}" destId="{ED2DA5BD-F658-4AC3-9949-0437FD33A865}" srcOrd="0" destOrd="0" presId="urn:microsoft.com/office/officeart/2005/8/layout/hList1"/>
    <dgm:cxn modelId="{2159D140-4BAF-4454-B730-AA85141946BD}" type="presParOf" srcId="{B4672210-DC90-48C1-9785-96D90C1C33F2}" destId="{77F5B335-C6BF-4D61-9885-FD1639B6269E}"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9AD0E1-3702-5840-96DF-BB19285E689A}" type="doc">
      <dgm:prSet loTypeId="urn:microsoft.com/office/officeart/2005/8/layout/venn1" loCatId="relationship" qsTypeId="urn:microsoft.com/office/officeart/2005/8/quickstyle/simple1" qsCatId="simple" csTypeId="urn:microsoft.com/office/officeart/2005/8/colors/accent2_2" csCatId="accent2" phldr="1"/>
      <dgm:spPr/>
      <dgm:t>
        <a:bodyPr/>
        <a:lstStyle/>
        <a:p>
          <a:endParaRPr lang="en-US"/>
        </a:p>
      </dgm:t>
    </dgm:pt>
    <dgm:pt modelId="{ECFBC73C-8E8B-9242-9B64-D231B6953748}">
      <dgm:prSet/>
      <dgm:spPr>
        <a:solidFill>
          <a:schemeClr val="tx1"/>
        </a:solidFill>
      </dgm:spPr>
      <dgm:t>
        <a:bodyPr/>
        <a:lstStyle/>
        <a:p>
          <a:pPr algn="ctr"/>
          <a:r>
            <a:rPr lang="en-US" b="1" dirty="0">
              <a:solidFill>
                <a:schemeClr val="accent4"/>
              </a:solidFill>
              <a:latin typeface="Arial" panose="020B0604020202020204" pitchFamily="34" charset="0"/>
              <a:cs typeface="Arial" panose="020B0604020202020204" pitchFamily="34" charset="0"/>
            </a:rPr>
            <a:t>ALL STUDENTS COLLEGE READY</a:t>
          </a:r>
        </a:p>
      </dgm:t>
    </dgm:pt>
    <dgm:pt modelId="{5C7604B3-8397-0F45-97F2-17BB3CE1D7DE}" type="parTrans" cxnId="{BB8EA457-7073-A140-B8B3-FE8A3F89EF12}">
      <dgm:prSet/>
      <dgm:spPr/>
      <dgm:t>
        <a:bodyPr/>
        <a:lstStyle/>
        <a:p>
          <a:pPr algn="ctr"/>
          <a:endParaRPr lang="en-US"/>
        </a:p>
      </dgm:t>
    </dgm:pt>
    <dgm:pt modelId="{45CAEE70-1840-FF47-B006-7FE0D3BDC381}" type="sibTrans" cxnId="{BB8EA457-7073-A140-B8B3-FE8A3F89EF12}">
      <dgm:prSet/>
      <dgm:spPr/>
      <dgm:t>
        <a:bodyPr/>
        <a:lstStyle/>
        <a:p>
          <a:pPr algn="ctr"/>
          <a:endParaRPr lang="en-US"/>
        </a:p>
      </dgm:t>
    </dgm:pt>
    <dgm:pt modelId="{32CE655F-CF59-344D-AF2A-8BA700876AEA}">
      <dgm:prSet/>
      <dgm:spPr>
        <a:solidFill>
          <a:schemeClr val="bg2">
            <a:alpha val="50000"/>
          </a:schemeClr>
        </a:solidFill>
      </dgm:spPr>
      <dgm:t>
        <a:bodyPr/>
        <a:lstStyle/>
        <a:p>
          <a:pPr algn="ctr"/>
          <a:r>
            <a:rPr lang="en-US" b="1" dirty="0">
              <a:solidFill>
                <a:schemeClr val="accent4"/>
              </a:solidFill>
              <a:latin typeface="Arial" panose="020B0604020202020204" pitchFamily="34" charset="0"/>
              <a:cs typeface="Arial" panose="020B0604020202020204" pitchFamily="34" charset="0"/>
            </a:rPr>
            <a:t>ALL STUDENTS CAREER READY</a:t>
          </a:r>
        </a:p>
      </dgm:t>
    </dgm:pt>
    <dgm:pt modelId="{D715AB6A-555A-124D-A3B2-8D2C18D3274D}" type="parTrans" cxnId="{D879A334-10D1-7A40-8332-F2D499DEA341}">
      <dgm:prSet/>
      <dgm:spPr/>
      <dgm:t>
        <a:bodyPr/>
        <a:lstStyle/>
        <a:p>
          <a:pPr algn="ctr"/>
          <a:endParaRPr lang="en-US"/>
        </a:p>
      </dgm:t>
    </dgm:pt>
    <dgm:pt modelId="{ADEF5342-127A-5F41-9A43-7CCB6D32BFD3}" type="sibTrans" cxnId="{D879A334-10D1-7A40-8332-F2D499DEA341}">
      <dgm:prSet/>
      <dgm:spPr/>
      <dgm:t>
        <a:bodyPr/>
        <a:lstStyle/>
        <a:p>
          <a:pPr algn="ctr"/>
          <a:endParaRPr lang="en-US"/>
        </a:p>
      </dgm:t>
    </dgm:pt>
    <dgm:pt modelId="{D2A96731-9E5E-B147-AEF8-2BDD0B032EEA}" type="pres">
      <dgm:prSet presAssocID="{859AD0E1-3702-5840-96DF-BB19285E689A}" presName="compositeShape" presStyleCnt="0">
        <dgm:presLayoutVars>
          <dgm:chMax val="7"/>
          <dgm:dir/>
          <dgm:resizeHandles val="exact"/>
        </dgm:presLayoutVars>
      </dgm:prSet>
      <dgm:spPr/>
    </dgm:pt>
    <dgm:pt modelId="{F21BE05F-0DC6-2746-8AE2-085E7A167B62}" type="pres">
      <dgm:prSet presAssocID="{ECFBC73C-8E8B-9242-9B64-D231B6953748}" presName="circ1" presStyleLbl="vennNode1" presStyleIdx="0" presStyleCnt="2" custLinFactNeighborX="-241" custLinFactNeighborY="-1961"/>
      <dgm:spPr/>
    </dgm:pt>
    <dgm:pt modelId="{F76CF532-7F58-9A4A-B3CA-68867C4A328D}" type="pres">
      <dgm:prSet presAssocID="{ECFBC73C-8E8B-9242-9B64-D231B6953748}" presName="circ1Tx" presStyleLbl="revTx" presStyleIdx="0" presStyleCnt="0">
        <dgm:presLayoutVars>
          <dgm:chMax val="0"/>
          <dgm:chPref val="0"/>
          <dgm:bulletEnabled val="1"/>
        </dgm:presLayoutVars>
      </dgm:prSet>
      <dgm:spPr/>
    </dgm:pt>
    <dgm:pt modelId="{05E8A26F-224E-3541-8163-E911C36D7722}" type="pres">
      <dgm:prSet presAssocID="{32CE655F-CF59-344D-AF2A-8BA700876AEA}" presName="circ2" presStyleLbl="vennNode1" presStyleIdx="1" presStyleCnt="2"/>
      <dgm:spPr/>
    </dgm:pt>
    <dgm:pt modelId="{BE993F61-8C5F-6449-91CB-97D939284D26}" type="pres">
      <dgm:prSet presAssocID="{32CE655F-CF59-344D-AF2A-8BA700876AEA}" presName="circ2Tx" presStyleLbl="revTx" presStyleIdx="0" presStyleCnt="0">
        <dgm:presLayoutVars>
          <dgm:chMax val="0"/>
          <dgm:chPref val="0"/>
          <dgm:bulletEnabled val="1"/>
        </dgm:presLayoutVars>
      </dgm:prSet>
      <dgm:spPr/>
    </dgm:pt>
  </dgm:ptLst>
  <dgm:cxnLst>
    <dgm:cxn modelId="{A767A51D-9829-8E41-B52D-132DEA2C5DD0}" type="presOf" srcId="{ECFBC73C-8E8B-9242-9B64-D231B6953748}" destId="{F21BE05F-0DC6-2746-8AE2-085E7A167B62}" srcOrd="0" destOrd="0" presId="urn:microsoft.com/office/officeart/2005/8/layout/venn1"/>
    <dgm:cxn modelId="{678C5321-889B-0840-B8A2-F4325C22EEAF}" type="presOf" srcId="{ECFBC73C-8E8B-9242-9B64-D231B6953748}" destId="{F76CF532-7F58-9A4A-B3CA-68867C4A328D}" srcOrd="1" destOrd="0" presId="urn:microsoft.com/office/officeart/2005/8/layout/venn1"/>
    <dgm:cxn modelId="{D879A334-10D1-7A40-8332-F2D499DEA341}" srcId="{859AD0E1-3702-5840-96DF-BB19285E689A}" destId="{32CE655F-CF59-344D-AF2A-8BA700876AEA}" srcOrd="1" destOrd="0" parTransId="{D715AB6A-555A-124D-A3B2-8D2C18D3274D}" sibTransId="{ADEF5342-127A-5F41-9A43-7CCB6D32BFD3}"/>
    <dgm:cxn modelId="{29E1F75C-8791-6741-82E4-447B9F6547E0}" type="presOf" srcId="{32CE655F-CF59-344D-AF2A-8BA700876AEA}" destId="{05E8A26F-224E-3541-8163-E911C36D7722}" srcOrd="0" destOrd="0" presId="urn:microsoft.com/office/officeart/2005/8/layout/venn1"/>
    <dgm:cxn modelId="{BB8EA457-7073-A140-B8B3-FE8A3F89EF12}" srcId="{859AD0E1-3702-5840-96DF-BB19285E689A}" destId="{ECFBC73C-8E8B-9242-9B64-D231B6953748}" srcOrd="0" destOrd="0" parTransId="{5C7604B3-8397-0F45-97F2-17BB3CE1D7DE}" sibTransId="{45CAEE70-1840-FF47-B006-7FE0D3BDC381}"/>
    <dgm:cxn modelId="{F4493AE3-D102-7B44-8E6C-646FE7D7B807}" type="presOf" srcId="{32CE655F-CF59-344D-AF2A-8BA700876AEA}" destId="{BE993F61-8C5F-6449-91CB-97D939284D26}" srcOrd="1" destOrd="0" presId="urn:microsoft.com/office/officeart/2005/8/layout/venn1"/>
    <dgm:cxn modelId="{ED6E3BE7-C163-6E4B-A4F6-3B648B3BB144}" type="presOf" srcId="{859AD0E1-3702-5840-96DF-BB19285E689A}" destId="{D2A96731-9E5E-B147-AEF8-2BDD0B032EEA}" srcOrd="0" destOrd="0" presId="urn:microsoft.com/office/officeart/2005/8/layout/venn1"/>
    <dgm:cxn modelId="{32FC70C6-7903-AB46-8F94-A9C035062B2A}" type="presParOf" srcId="{D2A96731-9E5E-B147-AEF8-2BDD0B032EEA}" destId="{F21BE05F-0DC6-2746-8AE2-085E7A167B62}" srcOrd="0" destOrd="0" presId="urn:microsoft.com/office/officeart/2005/8/layout/venn1"/>
    <dgm:cxn modelId="{D3A99C67-82B2-184D-87C3-ADAF3A7CF072}" type="presParOf" srcId="{D2A96731-9E5E-B147-AEF8-2BDD0B032EEA}" destId="{F76CF532-7F58-9A4A-B3CA-68867C4A328D}" srcOrd="1" destOrd="0" presId="urn:microsoft.com/office/officeart/2005/8/layout/venn1"/>
    <dgm:cxn modelId="{F6484E44-5A86-EF43-97C6-5FA9C76FD9E5}" type="presParOf" srcId="{D2A96731-9E5E-B147-AEF8-2BDD0B032EEA}" destId="{05E8A26F-224E-3541-8163-E911C36D7722}" srcOrd="2" destOrd="0" presId="urn:microsoft.com/office/officeart/2005/8/layout/venn1"/>
    <dgm:cxn modelId="{54EE1F7D-860A-F342-AD48-7DD9ED58A852}" type="presParOf" srcId="{D2A96731-9E5E-B147-AEF8-2BDD0B032EEA}" destId="{BE993F61-8C5F-6449-91CB-97D939284D26}"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D7A41C-6184-C44B-AE09-0DEB600C018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F4B5645E-50A5-DE42-ADF3-EC065904694D}">
      <dgm:prSet/>
      <dgm:spPr>
        <a:solidFill>
          <a:schemeClr val="accent6"/>
        </a:solidFill>
      </dgm:spPr>
      <dgm:t>
        <a:bodyPr/>
        <a:lstStyle/>
        <a:p>
          <a:r>
            <a:rPr lang="en-US" b="0" dirty="0">
              <a:solidFill>
                <a:schemeClr val="accent4"/>
              </a:solidFill>
              <a:latin typeface="Arial" panose="020B0604020202020204" pitchFamily="34" charset="0"/>
              <a:cs typeface="Arial" panose="020B0604020202020204" pitchFamily="34" charset="0"/>
            </a:rPr>
            <a:t>How Will We Achieve This Goal</a:t>
          </a:r>
          <a:r>
            <a:rPr lang="en-US" b="0" dirty="0">
              <a:latin typeface="Arial" panose="020B0604020202020204" pitchFamily="34" charset="0"/>
              <a:cs typeface="Arial" panose="020B0604020202020204" pitchFamily="34" charset="0"/>
            </a:rPr>
            <a:t>?</a:t>
          </a:r>
        </a:p>
      </dgm:t>
    </dgm:pt>
    <dgm:pt modelId="{8276DECC-E11C-6543-9E22-026A7783365C}" type="parTrans" cxnId="{BFCDA67A-E41B-6847-B9B7-AEC9104764AE}">
      <dgm:prSet/>
      <dgm:spPr/>
      <dgm:t>
        <a:bodyPr/>
        <a:lstStyle/>
        <a:p>
          <a:endParaRPr lang="en-US"/>
        </a:p>
      </dgm:t>
    </dgm:pt>
    <dgm:pt modelId="{A3820548-6B26-0E4F-A8F3-A441BE2528D5}" type="sibTrans" cxnId="{BFCDA67A-E41B-6847-B9B7-AEC9104764AE}">
      <dgm:prSet/>
      <dgm:spPr/>
      <dgm:t>
        <a:bodyPr/>
        <a:lstStyle/>
        <a:p>
          <a:endParaRPr lang="en-US"/>
        </a:p>
      </dgm:t>
    </dgm:pt>
    <dgm:pt modelId="{4FB7DEE3-7559-684D-944D-1CA1E1B154CF}">
      <dgm:prSet/>
      <dgm:spPr>
        <a:solidFill>
          <a:schemeClr val="bg2"/>
        </a:solidFill>
      </dgm:spPr>
      <dgm:t>
        <a:bodyPr/>
        <a:lstStyle/>
        <a:p>
          <a:r>
            <a:rPr lang="en-US" dirty="0">
              <a:solidFill>
                <a:schemeClr val="accent4"/>
              </a:solidFill>
              <a:latin typeface="Arial" panose="020B0604020202020204" pitchFamily="34" charset="0"/>
              <a:cs typeface="Arial" panose="020B0604020202020204" pitchFamily="34" charset="0"/>
            </a:rPr>
            <a:t>Reviewing Data</a:t>
          </a:r>
        </a:p>
      </dgm:t>
    </dgm:pt>
    <dgm:pt modelId="{2BD7F949-D98D-EF4C-A2CF-89185F78AE32}" type="parTrans" cxnId="{DB09EBA8-7440-524C-8B3B-3544AEB21746}">
      <dgm:prSet/>
      <dgm:spPr/>
      <dgm:t>
        <a:bodyPr/>
        <a:lstStyle/>
        <a:p>
          <a:endParaRPr lang="en-US"/>
        </a:p>
      </dgm:t>
    </dgm:pt>
    <dgm:pt modelId="{74DD2481-1D7A-044B-8EE3-203366D7C98F}" type="sibTrans" cxnId="{DB09EBA8-7440-524C-8B3B-3544AEB21746}">
      <dgm:prSet/>
      <dgm:spPr/>
      <dgm:t>
        <a:bodyPr/>
        <a:lstStyle/>
        <a:p>
          <a:endParaRPr lang="en-US"/>
        </a:p>
      </dgm:t>
    </dgm:pt>
    <dgm:pt modelId="{63ADE140-209E-F04E-8A8A-1A3DA1D061B6}">
      <dgm:prSet/>
      <dgm:spPr>
        <a:solidFill>
          <a:schemeClr val="tx2"/>
        </a:solidFill>
      </dgm:spPr>
      <dgm:t>
        <a:bodyPr/>
        <a:lstStyle/>
        <a:p>
          <a:r>
            <a:rPr lang="en-US" dirty="0">
              <a:solidFill>
                <a:schemeClr val="accent4"/>
              </a:solidFill>
              <a:latin typeface="Arial" panose="020B0604020202020204" pitchFamily="34" charset="0"/>
              <a:cs typeface="Arial" panose="020B0604020202020204" pitchFamily="34" charset="0"/>
            </a:rPr>
            <a:t>Capturing Best Practices</a:t>
          </a:r>
        </a:p>
      </dgm:t>
    </dgm:pt>
    <dgm:pt modelId="{29AC0C0F-A94C-2B4F-B481-2AF3313F96C5}" type="parTrans" cxnId="{68248D24-88FD-D941-A21C-675F5AC2FB28}">
      <dgm:prSet/>
      <dgm:spPr/>
      <dgm:t>
        <a:bodyPr/>
        <a:lstStyle/>
        <a:p>
          <a:endParaRPr lang="en-US"/>
        </a:p>
      </dgm:t>
    </dgm:pt>
    <dgm:pt modelId="{B2BAE5DF-D4C3-5140-BC42-2B8CE8CB4972}" type="sibTrans" cxnId="{68248D24-88FD-D941-A21C-675F5AC2FB28}">
      <dgm:prSet/>
      <dgm:spPr/>
      <dgm:t>
        <a:bodyPr/>
        <a:lstStyle/>
        <a:p>
          <a:endParaRPr lang="en-US"/>
        </a:p>
      </dgm:t>
    </dgm:pt>
    <dgm:pt modelId="{ADEE0DDF-83B1-394C-9A1C-3D9881DAC1FC}">
      <dgm:prSet/>
      <dgm:spPr>
        <a:solidFill>
          <a:schemeClr val="accent2"/>
        </a:solidFill>
      </dgm:spPr>
      <dgm:t>
        <a:bodyPr/>
        <a:lstStyle/>
        <a:p>
          <a:r>
            <a:rPr lang="en-US" dirty="0">
              <a:solidFill>
                <a:schemeClr val="accent4"/>
              </a:solidFill>
              <a:latin typeface="Arial" panose="020B0604020202020204" pitchFamily="34" charset="0"/>
              <a:cs typeface="Arial" panose="020B0604020202020204" pitchFamily="34" charset="0"/>
            </a:rPr>
            <a:t>Supporting Your Plans</a:t>
          </a:r>
        </a:p>
      </dgm:t>
    </dgm:pt>
    <dgm:pt modelId="{4BDEA41E-F5C1-944B-9E2E-DB97EA400052}" type="parTrans" cxnId="{4448CD8E-37F6-294C-BA3B-74D2142D0C62}">
      <dgm:prSet/>
      <dgm:spPr/>
      <dgm:t>
        <a:bodyPr/>
        <a:lstStyle/>
        <a:p>
          <a:endParaRPr lang="en-US"/>
        </a:p>
      </dgm:t>
    </dgm:pt>
    <dgm:pt modelId="{D202B551-AC38-844F-92EE-8CC78659261D}" type="sibTrans" cxnId="{4448CD8E-37F6-294C-BA3B-74D2142D0C62}">
      <dgm:prSet/>
      <dgm:spPr/>
      <dgm:t>
        <a:bodyPr/>
        <a:lstStyle/>
        <a:p>
          <a:endParaRPr lang="en-US"/>
        </a:p>
      </dgm:t>
    </dgm:pt>
    <dgm:pt modelId="{5E6755F7-415C-2C4C-B37A-AFB323BA8168}" type="pres">
      <dgm:prSet presAssocID="{20D7A41C-6184-C44B-AE09-0DEB600C0189}" presName="CompostProcess" presStyleCnt="0">
        <dgm:presLayoutVars>
          <dgm:dir/>
          <dgm:resizeHandles val="exact"/>
        </dgm:presLayoutVars>
      </dgm:prSet>
      <dgm:spPr/>
    </dgm:pt>
    <dgm:pt modelId="{8062C847-57AA-CA44-9D58-3C8C27973A48}" type="pres">
      <dgm:prSet presAssocID="{20D7A41C-6184-C44B-AE09-0DEB600C0189}" presName="arrow" presStyleLbl="bgShp" presStyleIdx="0" presStyleCnt="1"/>
      <dgm:spPr/>
    </dgm:pt>
    <dgm:pt modelId="{0DFB2A55-9491-F044-B430-560846A19FB3}" type="pres">
      <dgm:prSet presAssocID="{20D7A41C-6184-C44B-AE09-0DEB600C0189}" presName="linearProcess" presStyleCnt="0"/>
      <dgm:spPr/>
    </dgm:pt>
    <dgm:pt modelId="{5FFAC713-1110-9648-9280-2D80C1CB464C}" type="pres">
      <dgm:prSet presAssocID="{F4B5645E-50A5-DE42-ADF3-EC065904694D}" presName="textNode" presStyleLbl="node1" presStyleIdx="0" presStyleCnt="4">
        <dgm:presLayoutVars>
          <dgm:bulletEnabled val="1"/>
        </dgm:presLayoutVars>
      </dgm:prSet>
      <dgm:spPr/>
    </dgm:pt>
    <dgm:pt modelId="{73302614-4FA4-2E4D-997E-FBA9D181465A}" type="pres">
      <dgm:prSet presAssocID="{A3820548-6B26-0E4F-A8F3-A441BE2528D5}" presName="sibTrans" presStyleCnt="0"/>
      <dgm:spPr/>
    </dgm:pt>
    <dgm:pt modelId="{AFBA1425-F889-0440-B81C-9F8BA7AC22D5}" type="pres">
      <dgm:prSet presAssocID="{4FB7DEE3-7559-684D-944D-1CA1E1B154CF}" presName="textNode" presStyleLbl="node1" presStyleIdx="1" presStyleCnt="4">
        <dgm:presLayoutVars>
          <dgm:bulletEnabled val="1"/>
        </dgm:presLayoutVars>
      </dgm:prSet>
      <dgm:spPr/>
    </dgm:pt>
    <dgm:pt modelId="{88305DAB-2C74-454A-B274-5EBF46437EB8}" type="pres">
      <dgm:prSet presAssocID="{74DD2481-1D7A-044B-8EE3-203366D7C98F}" presName="sibTrans" presStyleCnt="0"/>
      <dgm:spPr/>
    </dgm:pt>
    <dgm:pt modelId="{4BC5BF04-F7B5-3846-9E0B-82B4F2364BB4}" type="pres">
      <dgm:prSet presAssocID="{63ADE140-209E-F04E-8A8A-1A3DA1D061B6}" presName="textNode" presStyleLbl="node1" presStyleIdx="2" presStyleCnt="4">
        <dgm:presLayoutVars>
          <dgm:bulletEnabled val="1"/>
        </dgm:presLayoutVars>
      </dgm:prSet>
      <dgm:spPr/>
    </dgm:pt>
    <dgm:pt modelId="{DE17B67D-93DF-2144-9333-E6AAFA04FED7}" type="pres">
      <dgm:prSet presAssocID="{B2BAE5DF-D4C3-5140-BC42-2B8CE8CB4972}" presName="sibTrans" presStyleCnt="0"/>
      <dgm:spPr/>
    </dgm:pt>
    <dgm:pt modelId="{34B9A42E-6E99-B74C-8FF9-819DAC9AD6BF}" type="pres">
      <dgm:prSet presAssocID="{ADEE0DDF-83B1-394C-9A1C-3D9881DAC1FC}" presName="textNode" presStyleLbl="node1" presStyleIdx="3" presStyleCnt="4">
        <dgm:presLayoutVars>
          <dgm:bulletEnabled val="1"/>
        </dgm:presLayoutVars>
      </dgm:prSet>
      <dgm:spPr/>
    </dgm:pt>
  </dgm:ptLst>
  <dgm:cxnLst>
    <dgm:cxn modelId="{8476561B-7806-B543-B7C5-5F984245145F}" type="presOf" srcId="{4FB7DEE3-7559-684D-944D-1CA1E1B154CF}" destId="{AFBA1425-F889-0440-B81C-9F8BA7AC22D5}" srcOrd="0" destOrd="0" presId="urn:microsoft.com/office/officeart/2005/8/layout/hProcess9"/>
    <dgm:cxn modelId="{68248D24-88FD-D941-A21C-675F5AC2FB28}" srcId="{20D7A41C-6184-C44B-AE09-0DEB600C0189}" destId="{63ADE140-209E-F04E-8A8A-1A3DA1D061B6}" srcOrd="2" destOrd="0" parTransId="{29AC0C0F-A94C-2B4F-B481-2AF3313F96C5}" sibTransId="{B2BAE5DF-D4C3-5140-BC42-2B8CE8CB4972}"/>
    <dgm:cxn modelId="{6F0C852F-7219-F24F-B10E-08FB5C16DDF2}" type="presOf" srcId="{ADEE0DDF-83B1-394C-9A1C-3D9881DAC1FC}" destId="{34B9A42E-6E99-B74C-8FF9-819DAC9AD6BF}" srcOrd="0" destOrd="0" presId="urn:microsoft.com/office/officeart/2005/8/layout/hProcess9"/>
    <dgm:cxn modelId="{B7C05360-C024-D04C-9786-C87E5CF475AD}" type="presOf" srcId="{20D7A41C-6184-C44B-AE09-0DEB600C0189}" destId="{5E6755F7-415C-2C4C-B37A-AFB323BA8168}" srcOrd="0" destOrd="0" presId="urn:microsoft.com/office/officeart/2005/8/layout/hProcess9"/>
    <dgm:cxn modelId="{4D93FC72-AD44-5C48-9169-E7F259A06AE1}" type="presOf" srcId="{F4B5645E-50A5-DE42-ADF3-EC065904694D}" destId="{5FFAC713-1110-9648-9280-2D80C1CB464C}" srcOrd="0" destOrd="0" presId="urn:microsoft.com/office/officeart/2005/8/layout/hProcess9"/>
    <dgm:cxn modelId="{041CD754-DE88-F948-9E2A-7F6D1EA9FC36}" type="presOf" srcId="{63ADE140-209E-F04E-8A8A-1A3DA1D061B6}" destId="{4BC5BF04-F7B5-3846-9E0B-82B4F2364BB4}" srcOrd="0" destOrd="0" presId="urn:microsoft.com/office/officeart/2005/8/layout/hProcess9"/>
    <dgm:cxn modelId="{BFCDA67A-E41B-6847-B9B7-AEC9104764AE}" srcId="{20D7A41C-6184-C44B-AE09-0DEB600C0189}" destId="{F4B5645E-50A5-DE42-ADF3-EC065904694D}" srcOrd="0" destOrd="0" parTransId="{8276DECC-E11C-6543-9E22-026A7783365C}" sibTransId="{A3820548-6B26-0E4F-A8F3-A441BE2528D5}"/>
    <dgm:cxn modelId="{4448CD8E-37F6-294C-BA3B-74D2142D0C62}" srcId="{20D7A41C-6184-C44B-AE09-0DEB600C0189}" destId="{ADEE0DDF-83B1-394C-9A1C-3D9881DAC1FC}" srcOrd="3" destOrd="0" parTransId="{4BDEA41E-F5C1-944B-9E2E-DB97EA400052}" sibTransId="{D202B551-AC38-844F-92EE-8CC78659261D}"/>
    <dgm:cxn modelId="{DB09EBA8-7440-524C-8B3B-3544AEB21746}" srcId="{20D7A41C-6184-C44B-AE09-0DEB600C0189}" destId="{4FB7DEE3-7559-684D-944D-1CA1E1B154CF}" srcOrd="1" destOrd="0" parTransId="{2BD7F949-D98D-EF4C-A2CF-89185F78AE32}" sibTransId="{74DD2481-1D7A-044B-8EE3-203366D7C98F}"/>
    <dgm:cxn modelId="{A252450F-8320-D048-BFD2-255C3BCF629C}" type="presParOf" srcId="{5E6755F7-415C-2C4C-B37A-AFB323BA8168}" destId="{8062C847-57AA-CA44-9D58-3C8C27973A48}" srcOrd="0" destOrd="0" presId="urn:microsoft.com/office/officeart/2005/8/layout/hProcess9"/>
    <dgm:cxn modelId="{7286AC39-CC54-6648-9F07-DD6CF0630573}" type="presParOf" srcId="{5E6755F7-415C-2C4C-B37A-AFB323BA8168}" destId="{0DFB2A55-9491-F044-B430-560846A19FB3}" srcOrd="1" destOrd="0" presId="urn:microsoft.com/office/officeart/2005/8/layout/hProcess9"/>
    <dgm:cxn modelId="{34F3C85B-D9E4-DF42-9CCC-1583E47311A2}" type="presParOf" srcId="{0DFB2A55-9491-F044-B430-560846A19FB3}" destId="{5FFAC713-1110-9648-9280-2D80C1CB464C}" srcOrd="0" destOrd="0" presId="urn:microsoft.com/office/officeart/2005/8/layout/hProcess9"/>
    <dgm:cxn modelId="{8EC81406-9219-124E-850D-BB2CFC1EDC71}" type="presParOf" srcId="{0DFB2A55-9491-F044-B430-560846A19FB3}" destId="{73302614-4FA4-2E4D-997E-FBA9D181465A}" srcOrd="1" destOrd="0" presId="urn:microsoft.com/office/officeart/2005/8/layout/hProcess9"/>
    <dgm:cxn modelId="{D00BB38D-EBCA-F74B-B17B-C551B0B1B178}" type="presParOf" srcId="{0DFB2A55-9491-F044-B430-560846A19FB3}" destId="{AFBA1425-F889-0440-B81C-9F8BA7AC22D5}" srcOrd="2" destOrd="0" presId="urn:microsoft.com/office/officeart/2005/8/layout/hProcess9"/>
    <dgm:cxn modelId="{8FD9BF4D-801C-044C-9CDD-FEA8C4633032}" type="presParOf" srcId="{0DFB2A55-9491-F044-B430-560846A19FB3}" destId="{88305DAB-2C74-454A-B274-5EBF46437EB8}" srcOrd="3" destOrd="0" presId="urn:microsoft.com/office/officeart/2005/8/layout/hProcess9"/>
    <dgm:cxn modelId="{3E0B81CE-341A-9A49-A11A-625D1AF6BB2E}" type="presParOf" srcId="{0DFB2A55-9491-F044-B430-560846A19FB3}" destId="{4BC5BF04-F7B5-3846-9E0B-82B4F2364BB4}" srcOrd="4" destOrd="0" presId="urn:microsoft.com/office/officeart/2005/8/layout/hProcess9"/>
    <dgm:cxn modelId="{BA611A82-555A-104A-8A7F-A75DE48AB570}" type="presParOf" srcId="{0DFB2A55-9491-F044-B430-560846A19FB3}" destId="{DE17B67D-93DF-2144-9333-E6AAFA04FED7}" srcOrd="5" destOrd="0" presId="urn:microsoft.com/office/officeart/2005/8/layout/hProcess9"/>
    <dgm:cxn modelId="{952C3666-E289-E145-8146-26CB1267D939}" type="presParOf" srcId="{0DFB2A55-9491-F044-B430-560846A19FB3}" destId="{34B9A42E-6E99-B74C-8FF9-819DAC9AD6B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78A083-5239-F846-8996-415E21AD844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213486FE-3DAC-E94B-B555-FD20A69C818C}">
      <dgm:prSet/>
      <dgm:spPr/>
      <dgm:t>
        <a:bodyPr/>
        <a:lstStyle/>
        <a:p>
          <a:r>
            <a:rPr lang="en-US" b="0" i="0" dirty="0">
              <a:latin typeface="Arial" panose="020B0604020202020204" pitchFamily="34" charset="0"/>
              <a:cs typeface="Arial" panose="020B0604020202020204" pitchFamily="34" charset="0"/>
            </a:rPr>
            <a:t>Every student college and career ready</a:t>
          </a:r>
          <a:endParaRPr lang="en-US" dirty="0">
            <a:latin typeface="Arial" panose="020B0604020202020204" pitchFamily="34" charset="0"/>
            <a:cs typeface="Arial" panose="020B0604020202020204" pitchFamily="34" charset="0"/>
          </a:endParaRPr>
        </a:p>
      </dgm:t>
    </dgm:pt>
    <dgm:pt modelId="{5ADC53FD-0607-DC4C-B4BF-420A2B1A3CD7}" type="parTrans" cxnId="{DC73AD96-02DC-2E4F-97B3-785835405B46}">
      <dgm:prSet/>
      <dgm:spPr/>
      <dgm:t>
        <a:bodyPr/>
        <a:lstStyle/>
        <a:p>
          <a:endParaRPr lang="en-US">
            <a:latin typeface="Arial" panose="020B0604020202020204" pitchFamily="34" charset="0"/>
            <a:cs typeface="Arial" panose="020B0604020202020204" pitchFamily="34" charset="0"/>
          </a:endParaRPr>
        </a:p>
      </dgm:t>
    </dgm:pt>
    <dgm:pt modelId="{6AD2FE1C-9279-854D-9C73-5246126EBA20}" type="sibTrans" cxnId="{DC73AD96-02DC-2E4F-97B3-785835405B46}">
      <dgm:prSet/>
      <dgm:spPr>
        <a:solidFill>
          <a:schemeClr val="tx1">
            <a:lumMod val="75000"/>
            <a:alpha val="90000"/>
          </a:schemeClr>
        </a:solidFill>
      </dgm:spPr>
      <dgm:t>
        <a:bodyPr/>
        <a:lstStyle/>
        <a:p>
          <a:endParaRPr lang="en-US">
            <a:latin typeface="Arial" panose="020B0604020202020204" pitchFamily="34" charset="0"/>
            <a:cs typeface="Arial" panose="020B0604020202020204" pitchFamily="34" charset="0"/>
          </a:endParaRPr>
        </a:p>
      </dgm:t>
    </dgm:pt>
    <dgm:pt modelId="{81AB0A90-D046-624A-92D4-79EE36573668}">
      <dgm:prSet/>
      <dgm:spPr/>
      <dgm:t>
        <a:bodyPr/>
        <a:lstStyle/>
        <a:p>
          <a:r>
            <a:rPr lang="en-US" b="0" i="0">
              <a:latin typeface="Arial" panose="020B0604020202020204" pitchFamily="34" charset="0"/>
              <a:cs typeface="Arial" panose="020B0604020202020204" pitchFamily="34" charset="0"/>
            </a:rPr>
            <a:t>Overall progress</a:t>
          </a:r>
          <a:endParaRPr lang="en-US">
            <a:latin typeface="Arial" panose="020B0604020202020204" pitchFamily="34" charset="0"/>
            <a:cs typeface="Arial" panose="020B0604020202020204" pitchFamily="34" charset="0"/>
          </a:endParaRPr>
        </a:p>
      </dgm:t>
    </dgm:pt>
    <dgm:pt modelId="{50625EBB-4264-194E-92AB-1DADA1118E32}" type="parTrans" cxnId="{824D2394-41BF-C04A-8395-C0919078F6EC}">
      <dgm:prSet/>
      <dgm:spPr/>
      <dgm:t>
        <a:bodyPr/>
        <a:lstStyle/>
        <a:p>
          <a:endParaRPr lang="en-US">
            <a:latin typeface="Arial" panose="020B0604020202020204" pitchFamily="34" charset="0"/>
            <a:cs typeface="Arial" panose="020B0604020202020204" pitchFamily="34" charset="0"/>
          </a:endParaRPr>
        </a:p>
      </dgm:t>
    </dgm:pt>
    <dgm:pt modelId="{D3D6B69A-EDF2-1046-8D07-838B6F0E7E16}" type="sibTrans" cxnId="{824D2394-41BF-C04A-8395-C0919078F6EC}">
      <dgm:prSet/>
      <dgm:spPr>
        <a:solidFill>
          <a:schemeClr val="tx1">
            <a:lumMod val="75000"/>
            <a:alpha val="90000"/>
          </a:schemeClr>
        </a:solidFill>
      </dgm:spPr>
      <dgm:t>
        <a:bodyPr/>
        <a:lstStyle/>
        <a:p>
          <a:endParaRPr lang="en-US">
            <a:latin typeface="Arial" panose="020B0604020202020204" pitchFamily="34" charset="0"/>
            <a:cs typeface="Arial" panose="020B0604020202020204" pitchFamily="34" charset="0"/>
          </a:endParaRPr>
        </a:p>
      </dgm:t>
    </dgm:pt>
    <dgm:pt modelId="{68DDFD2A-DB07-084A-B030-B9961440A59A}">
      <dgm:prSet/>
      <dgm:spPr/>
      <dgm:t>
        <a:bodyPr/>
        <a:lstStyle/>
        <a:p>
          <a:r>
            <a:rPr lang="en-US" b="0" i="0" dirty="0">
              <a:latin typeface="Arial" panose="020B0604020202020204" pitchFamily="34" charset="0"/>
              <a:cs typeface="Arial" panose="020B0604020202020204" pitchFamily="34" charset="0"/>
            </a:rPr>
            <a:t>Targeted student supports</a:t>
          </a:r>
          <a:endParaRPr lang="en-US" dirty="0">
            <a:latin typeface="Arial" panose="020B0604020202020204" pitchFamily="34" charset="0"/>
            <a:cs typeface="Arial" panose="020B0604020202020204" pitchFamily="34" charset="0"/>
          </a:endParaRPr>
        </a:p>
      </dgm:t>
    </dgm:pt>
    <dgm:pt modelId="{1B6BDFFC-5783-FC40-A124-2560502D2ABC}" type="parTrans" cxnId="{69A12FA8-B43E-0F4E-8E39-00897111DE75}">
      <dgm:prSet/>
      <dgm:spPr/>
      <dgm:t>
        <a:bodyPr/>
        <a:lstStyle/>
        <a:p>
          <a:endParaRPr lang="en-US">
            <a:latin typeface="Arial" panose="020B0604020202020204" pitchFamily="34" charset="0"/>
            <a:cs typeface="Arial" panose="020B0604020202020204" pitchFamily="34" charset="0"/>
          </a:endParaRPr>
        </a:p>
      </dgm:t>
    </dgm:pt>
    <dgm:pt modelId="{5F3D8DC1-DD6E-3940-B62D-FA5BF6B55690}" type="sibTrans" cxnId="{69A12FA8-B43E-0F4E-8E39-00897111DE75}">
      <dgm:prSet/>
      <dgm:spPr>
        <a:solidFill>
          <a:schemeClr val="tx1">
            <a:lumMod val="75000"/>
            <a:alpha val="90000"/>
          </a:schemeClr>
        </a:solidFill>
      </dgm:spPr>
      <dgm:t>
        <a:bodyPr/>
        <a:lstStyle/>
        <a:p>
          <a:endParaRPr lang="en-US">
            <a:latin typeface="Arial" panose="020B0604020202020204" pitchFamily="34" charset="0"/>
            <a:cs typeface="Arial" panose="020B0604020202020204" pitchFamily="34" charset="0"/>
          </a:endParaRPr>
        </a:p>
      </dgm:t>
    </dgm:pt>
    <dgm:pt modelId="{3DECFE66-1B3C-0243-8124-2CFA646EAE3A}">
      <dgm:prSet/>
      <dgm:spPr/>
      <dgm:t>
        <a:bodyPr/>
        <a:lstStyle/>
        <a:p>
          <a:r>
            <a:rPr lang="en-US" b="0" i="0">
              <a:latin typeface="Arial" panose="020B0604020202020204" pitchFamily="34" charset="0"/>
              <a:cs typeface="Arial" panose="020B0604020202020204" pitchFamily="34" charset="0"/>
            </a:rPr>
            <a:t>Vertical Alignment</a:t>
          </a:r>
          <a:endParaRPr lang="en-US">
            <a:latin typeface="Arial" panose="020B0604020202020204" pitchFamily="34" charset="0"/>
            <a:cs typeface="Arial" panose="020B0604020202020204" pitchFamily="34" charset="0"/>
          </a:endParaRPr>
        </a:p>
      </dgm:t>
    </dgm:pt>
    <dgm:pt modelId="{A95FBB27-8490-714C-89E0-7F67F0FB2F09}" type="parTrans" cxnId="{8776AD95-DB14-7D4D-A2E1-7B36196ADAA9}">
      <dgm:prSet/>
      <dgm:spPr/>
      <dgm:t>
        <a:bodyPr/>
        <a:lstStyle/>
        <a:p>
          <a:endParaRPr lang="en-US">
            <a:latin typeface="Arial" panose="020B0604020202020204" pitchFamily="34" charset="0"/>
            <a:cs typeface="Arial" panose="020B0604020202020204" pitchFamily="34" charset="0"/>
          </a:endParaRPr>
        </a:p>
      </dgm:t>
    </dgm:pt>
    <dgm:pt modelId="{B90993F1-3BEE-A240-8B99-11305898B06C}" type="sibTrans" cxnId="{8776AD95-DB14-7D4D-A2E1-7B36196ADAA9}">
      <dgm:prSet/>
      <dgm:spPr>
        <a:solidFill>
          <a:schemeClr val="tx1">
            <a:lumMod val="75000"/>
            <a:alpha val="90000"/>
          </a:schemeClr>
        </a:solidFill>
      </dgm:spPr>
      <dgm:t>
        <a:bodyPr/>
        <a:lstStyle/>
        <a:p>
          <a:endParaRPr lang="en-US">
            <a:latin typeface="Arial" panose="020B0604020202020204" pitchFamily="34" charset="0"/>
            <a:cs typeface="Arial" panose="020B0604020202020204" pitchFamily="34" charset="0"/>
          </a:endParaRPr>
        </a:p>
      </dgm:t>
    </dgm:pt>
    <dgm:pt modelId="{A9414DBC-7399-D74B-9D2A-9297EA0E1BBB}">
      <dgm:prSet/>
      <dgm:spPr/>
      <dgm:t>
        <a:bodyPr/>
        <a:lstStyle/>
        <a:p>
          <a:r>
            <a:rPr lang="en-US" b="0" i="0">
              <a:latin typeface="Arial" panose="020B0604020202020204" pitchFamily="34" charset="0"/>
              <a:cs typeface="Arial" panose="020B0604020202020204" pitchFamily="34" charset="0"/>
            </a:rPr>
            <a:t>Strengthening Supports</a:t>
          </a:r>
          <a:endParaRPr lang="en-US">
            <a:latin typeface="Arial" panose="020B0604020202020204" pitchFamily="34" charset="0"/>
            <a:cs typeface="Arial" panose="020B0604020202020204" pitchFamily="34" charset="0"/>
          </a:endParaRPr>
        </a:p>
      </dgm:t>
    </dgm:pt>
    <dgm:pt modelId="{F0880985-2FD5-0F4C-A201-789D0017CD8F}" type="parTrans" cxnId="{C3283405-36A8-D948-9EBC-36C0D9C4D958}">
      <dgm:prSet/>
      <dgm:spPr/>
      <dgm:t>
        <a:bodyPr/>
        <a:lstStyle/>
        <a:p>
          <a:endParaRPr lang="en-US">
            <a:latin typeface="Arial" panose="020B0604020202020204" pitchFamily="34" charset="0"/>
            <a:cs typeface="Arial" panose="020B0604020202020204" pitchFamily="34" charset="0"/>
          </a:endParaRPr>
        </a:p>
      </dgm:t>
    </dgm:pt>
    <dgm:pt modelId="{9222DC6A-0AEC-774B-97EA-16316DC74F74}" type="sibTrans" cxnId="{C3283405-36A8-D948-9EBC-36C0D9C4D958}">
      <dgm:prSet/>
      <dgm:spPr/>
      <dgm:t>
        <a:bodyPr/>
        <a:lstStyle/>
        <a:p>
          <a:endParaRPr lang="en-US">
            <a:latin typeface="Arial" panose="020B0604020202020204" pitchFamily="34" charset="0"/>
            <a:cs typeface="Arial" panose="020B0604020202020204" pitchFamily="34" charset="0"/>
          </a:endParaRPr>
        </a:p>
      </dgm:t>
    </dgm:pt>
    <dgm:pt modelId="{EA67E789-343D-0D4C-AE64-82E41C257D0F}">
      <dgm:prSet/>
      <dgm:spPr/>
      <dgm:t>
        <a:bodyPr/>
        <a:lstStyle/>
        <a:p>
          <a:endParaRPr lang="en-US">
            <a:latin typeface="Arial" panose="020B0604020202020204" pitchFamily="34" charset="0"/>
            <a:cs typeface="Arial" panose="020B0604020202020204" pitchFamily="34" charset="0"/>
          </a:endParaRPr>
        </a:p>
      </dgm:t>
    </dgm:pt>
    <dgm:pt modelId="{AC266FB6-47BB-E74B-810D-B7AFED69124C}" type="parTrans" cxnId="{C9DEAD1F-23FD-AE42-95C9-9BFF38C0FB63}">
      <dgm:prSet/>
      <dgm:spPr/>
      <dgm:t>
        <a:bodyPr/>
        <a:lstStyle/>
        <a:p>
          <a:endParaRPr lang="en-US">
            <a:latin typeface="Arial" panose="020B0604020202020204" pitchFamily="34" charset="0"/>
            <a:cs typeface="Arial" panose="020B0604020202020204" pitchFamily="34" charset="0"/>
          </a:endParaRPr>
        </a:p>
      </dgm:t>
    </dgm:pt>
    <dgm:pt modelId="{3911154E-46B6-FE46-BD82-7F8892B63ECD}" type="sibTrans" cxnId="{C9DEAD1F-23FD-AE42-95C9-9BFF38C0FB63}">
      <dgm:prSet/>
      <dgm:spPr/>
      <dgm:t>
        <a:bodyPr/>
        <a:lstStyle/>
        <a:p>
          <a:endParaRPr lang="en-US">
            <a:latin typeface="Arial" panose="020B0604020202020204" pitchFamily="34" charset="0"/>
            <a:cs typeface="Arial" panose="020B0604020202020204" pitchFamily="34" charset="0"/>
          </a:endParaRPr>
        </a:p>
      </dgm:t>
    </dgm:pt>
    <dgm:pt modelId="{67A45D18-5EB6-2447-8901-670A2C4FB888}" type="pres">
      <dgm:prSet presAssocID="{D478A083-5239-F846-8996-415E21AD8444}" presName="outerComposite" presStyleCnt="0">
        <dgm:presLayoutVars>
          <dgm:chMax val="5"/>
          <dgm:dir/>
          <dgm:resizeHandles val="exact"/>
        </dgm:presLayoutVars>
      </dgm:prSet>
      <dgm:spPr/>
    </dgm:pt>
    <dgm:pt modelId="{02C34D55-5F56-8F49-894E-7CC2A23FAACF}" type="pres">
      <dgm:prSet presAssocID="{D478A083-5239-F846-8996-415E21AD8444}" presName="dummyMaxCanvas" presStyleCnt="0">
        <dgm:presLayoutVars/>
      </dgm:prSet>
      <dgm:spPr/>
    </dgm:pt>
    <dgm:pt modelId="{CE68C6B2-53DD-0B4E-B7EA-CE4647828B80}" type="pres">
      <dgm:prSet presAssocID="{D478A083-5239-F846-8996-415E21AD8444}" presName="FiveNodes_1" presStyleLbl="node1" presStyleIdx="0" presStyleCnt="5">
        <dgm:presLayoutVars>
          <dgm:bulletEnabled val="1"/>
        </dgm:presLayoutVars>
      </dgm:prSet>
      <dgm:spPr/>
    </dgm:pt>
    <dgm:pt modelId="{90622943-0AFA-794F-8CBA-F972D77DBEF9}" type="pres">
      <dgm:prSet presAssocID="{D478A083-5239-F846-8996-415E21AD8444}" presName="FiveNodes_2" presStyleLbl="node1" presStyleIdx="1" presStyleCnt="5">
        <dgm:presLayoutVars>
          <dgm:bulletEnabled val="1"/>
        </dgm:presLayoutVars>
      </dgm:prSet>
      <dgm:spPr/>
    </dgm:pt>
    <dgm:pt modelId="{7BD63B89-6F42-B343-B944-57EE75F94079}" type="pres">
      <dgm:prSet presAssocID="{D478A083-5239-F846-8996-415E21AD8444}" presName="FiveNodes_3" presStyleLbl="node1" presStyleIdx="2" presStyleCnt="5">
        <dgm:presLayoutVars>
          <dgm:bulletEnabled val="1"/>
        </dgm:presLayoutVars>
      </dgm:prSet>
      <dgm:spPr/>
    </dgm:pt>
    <dgm:pt modelId="{9DF37A6A-0DCE-1248-A728-B01439D58650}" type="pres">
      <dgm:prSet presAssocID="{D478A083-5239-F846-8996-415E21AD8444}" presName="FiveNodes_4" presStyleLbl="node1" presStyleIdx="3" presStyleCnt="5">
        <dgm:presLayoutVars>
          <dgm:bulletEnabled val="1"/>
        </dgm:presLayoutVars>
      </dgm:prSet>
      <dgm:spPr/>
    </dgm:pt>
    <dgm:pt modelId="{6BA7ED67-05CE-E045-A7C5-7A3D8820A199}" type="pres">
      <dgm:prSet presAssocID="{D478A083-5239-F846-8996-415E21AD8444}" presName="FiveNodes_5" presStyleLbl="node1" presStyleIdx="4" presStyleCnt="5">
        <dgm:presLayoutVars>
          <dgm:bulletEnabled val="1"/>
        </dgm:presLayoutVars>
      </dgm:prSet>
      <dgm:spPr/>
    </dgm:pt>
    <dgm:pt modelId="{B6071F4A-A7B5-E24A-A9AA-499B57645BED}" type="pres">
      <dgm:prSet presAssocID="{D478A083-5239-F846-8996-415E21AD8444}" presName="FiveConn_1-2" presStyleLbl="fgAccFollowNode1" presStyleIdx="0" presStyleCnt="4">
        <dgm:presLayoutVars>
          <dgm:bulletEnabled val="1"/>
        </dgm:presLayoutVars>
      </dgm:prSet>
      <dgm:spPr/>
    </dgm:pt>
    <dgm:pt modelId="{A442DBE0-CE19-014E-A8EF-FC54D9A7E1D9}" type="pres">
      <dgm:prSet presAssocID="{D478A083-5239-F846-8996-415E21AD8444}" presName="FiveConn_2-3" presStyleLbl="fgAccFollowNode1" presStyleIdx="1" presStyleCnt="4">
        <dgm:presLayoutVars>
          <dgm:bulletEnabled val="1"/>
        </dgm:presLayoutVars>
      </dgm:prSet>
      <dgm:spPr/>
    </dgm:pt>
    <dgm:pt modelId="{75A6AF28-1856-FC43-A534-912C85ECEA91}" type="pres">
      <dgm:prSet presAssocID="{D478A083-5239-F846-8996-415E21AD8444}" presName="FiveConn_3-4" presStyleLbl="fgAccFollowNode1" presStyleIdx="2" presStyleCnt="4">
        <dgm:presLayoutVars>
          <dgm:bulletEnabled val="1"/>
        </dgm:presLayoutVars>
      </dgm:prSet>
      <dgm:spPr/>
    </dgm:pt>
    <dgm:pt modelId="{614B1E87-5083-DA4A-9CEE-9B5123691B93}" type="pres">
      <dgm:prSet presAssocID="{D478A083-5239-F846-8996-415E21AD8444}" presName="FiveConn_4-5" presStyleLbl="fgAccFollowNode1" presStyleIdx="3" presStyleCnt="4">
        <dgm:presLayoutVars>
          <dgm:bulletEnabled val="1"/>
        </dgm:presLayoutVars>
      </dgm:prSet>
      <dgm:spPr/>
    </dgm:pt>
    <dgm:pt modelId="{0AF8ACEB-E95B-6846-969E-698ACEA02B9A}" type="pres">
      <dgm:prSet presAssocID="{D478A083-5239-F846-8996-415E21AD8444}" presName="FiveNodes_1_text" presStyleLbl="node1" presStyleIdx="4" presStyleCnt="5">
        <dgm:presLayoutVars>
          <dgm:bulletEnabled val="1"/>
        </dgm:presLayoutVars>
      </dgm:prSet>
      <dgm:spPr/>
    </dgm:pt>
    <dgm:pt modelId="{6F5D7817-7777-B542-A5F2-C4A872A3E5E8}" type="pres">
      <dgm:prSet presAssocID="{D478A083-5239-F846-8996-415E21AD8444}" presName="FiveNodes_2_text" presStyleLbl="node1" presStyleIdx="4" presStyleCnt="5">
        <dgm:presLayoutVars>
          <dgm:bulletEnabled val="1"/>
        </dgm:presLayoutVars>
      </dgm:prSet>
      <dgm:spPr/>
    </dgm:pt>
    <dgm:pt modelId="{132F2FA8-2DB6-7C45-9F42-59F88AE3A858}" type="pres">
      <dgm:prSet presAssocID="{D478A083-5239-F846-8996-415E21AD8444}" presName="FiveNodes_3_text" presStyleLbl="node1" presStyleIdx="4" presStyleCnt="5">
        <dgm:presLayoutVars>
          <dgm:bulletEnabled val="1"/>
        </dgm:presLayoutVars>
      </dgm:prSet>
      <dgm:spPr/>
    </dgm:pt>
    <dgm:pt modelId="{0D89F163-955D-B44F-B458-6B2AAB662E9C}" type="pres">
      <dgm:prSet presAssocID="{D478A083-5239-F846-8996-415E21AD8444}" presName="FiveNodes_4_text" presStyleLbl="node1" presStyleIdx="4" presStyleCnt="5">
        <dgm:presLayoutVars>
          <dgm:bulletEnabled val="1"/>
        </dgm:presLayoutVars>
      </dgm:prSet>
      <dgm:spPr/>
    </dgm:pt>
    <dgm:pt modelId="{F7F8B777-D199-984A-9DEC-0955BE22ED04}" type="pres">
      <dgm:prSet presAssocID="{D478A083-5239-F846-8996-415E21AD8444}" presName="FiveNodes_5_text" presStyleLbl="node1" presStyleIdx="4" presStyleCnt="5">
        <dgm:presLayoutVars>
          <dgm:bulletEnabled val="1"/>
        </dgm:presLayoutVars>
      </dgm:prSet>
      <dgm:spPr/>
    </dgm:pt>
  </dgm:ptLst>
  <dgm:cxnLst>
    <dgm:cxn modelId="{C3283405-36A8-D948-9EBC-36C0D9C4D958}" srcId="{D478A083-5239-F846-8996-415E21AD8444}" destId="{A9414DBC-7399-D74B-9D2A-9297EA0E1BBB}" srcOrd="4" destOrd="0" parTransId="{F0880985-2FD5-0F4C-A201-789D0017CD8F}" sibTransId="{9222DC6A-0AEC-774B-97EA-16316DC74F74}"/>
    <dgm:cxn modelId="{700F0306-E908-894B-946C-83562B7112B5}" type="presOf" srcId="{D3D6B69A-EDF2-1046-8D07-838B6F0E7E16}" destId="{A442DBE0-CE19-014E-A8EF-FC54D9A7E1D9}" srcOrd="0" destOrd="0" presId="urn:microsoft.com/office/officeart/2005/8/layout/vProcess5"/>
    <dgm:cxn modelId="{CFE47A0D-5EBD-0A4B-8055-B077EBAC7DC9}" type="presOf" srcId="{213486FE-3DAC-E94B-B555-FD20A69C818C}" destId="{0AF8ACEB-E95B-6846-969E-698ACEA02B9A}" srcOrd="1" destOrd="0" presId="urn:microsoft.com/office/officeart/2005/8/layout/vProcess5"/>
    <dgm:cxn modelId="{87A2E21C-210C-EB47-8A65-BF3651C62429}" type="presOf" srcId="{5F3D8DC1-DD6E-3940-B62D-FA5BF6B55690}" destId="{75A6AF28-1856-FC43-A534-912C85ECEA91}" srcOrd="0" destOrd="0" presId="urn:microsoft.com/office/officeart/2005/8/layout/vProcess5"/>
    <dgm:cxn modelId="{C9DEAD1F-23FD-AE42-95C9-9BFF38C0FB63}" srcId="{D478A083-5239-F846-8996-415E21AD8444}" destId="{EA67E789-343D-0D4C-AE64-82E41C257D0F}" srcOrd="5" destOrd="0" parTransId="{AC266FB6-47BB-E74B-810D-B7AFED69124C}" sibTransId="{3911154E-46B6-FE46-BD82-7F8892B63ECD}"/>
    <dgm:cxn modelId="{9C144223-E266-E842-A9BE-F6447F44CC52}" type="presOf" srcId="{D478A083-5239-F846-8996-415E21AD8444}" destId="{67A45D18-5EB6-2447-8901-670A2C4FB888}" srcOrd="0" destOrd="0" presId="urn:microsoft.com/office/officeart/2005/8/layout/vProcess5"/>
    <dgm:cxn modelId="{3B7BF371-EA57-C04C-BFFB-1386013A841E}" type="presOf" srcId="{3DECFE66-1B3C-0243-8124-2CFA646EAE3A}" destId="{0D89F163-955D-B44F-B458-6B2AAB662E9C}" srcOrd="1" destOrd="0" presId="urn:microsoft.com/office/officeart/2005/8/layout/vProcess5"/>
    <dgm:cxn modelId="{EB425F72-167B-E24E-9B7A-362213522882}" type="presOf" srcId="{81AB0A90-D046-624A-92D4-79EE36573668}" destId="{6F5D7817-7777-B542-A5F2-C4A872A3E5E8}" srcOrd="1" destOrd="0" presId="urn:microsoft.com/office/officeart/2005/8/layout/vProcess5"/>
    <dgm:cxn modelId="{6F760B7F-A726-BB46-8F7E-C9371D2BE91D}" type="presOf" srcId="{6AD2FE1C-9279-854D-9C73-5246126EBA20}" destId="{B6071F4A-A7B5-E24A-A9AA-499B57645BED}" srcOrd="0" destOrd="0" presId="urn:microsoft.com/office/officeart/2005/8/layout/vProcess5"/>
    <dgm:cxn modelId="{9D20BF88-0B50-E14C-9986-21ABD06BE88E}" type="presOf" srcId="{68DDFD2A-DB07-084A-B030-B9961440A59A}" destId="{132F2FA8-2DB6-7C45-9F42-59F88AE3A858}" srcOrd="1" destOrd="0" presId="urn:microsoft.com/office/officeart/2005/8/layout/vProcess5"/>
    <dgm:cxn modelId="{824D2394-41BF-C04A-8395-C0919078F6EC}" srcId="{D478A083-5239-F846-8996-415E21AD8444}" destId="{81AB0A90-D046-624A-92D4-79EE36573668}" srcOrd="1" destOrd="0" parTransId="{50625EBB-4264-194E-92AB-1DADA1118E32}" sibTransId="{D3D6B69A-EDF2-1046-8D07-838B6F0E7E16}"/>
    <dgm:cxn modelId="{8776AD95-DB14-7D4D-A2E1-7B36196ADAA9}" srcId="{D478A083-5239-F846-8996-415E21AD8444}" destId="{3DECFE66-1B3C-0243-8124-2CFA646EAE3A}" srcOrd="3" destOrd="0" parTransId="{A95FBB27-8490-714C-89E0-7F67F0FB2F09}" sibTransId="{B90993F1-3BEE-A240-8B99-11305898B06C}"/>
    <dgm:cxn modelId="{CB1D2D96-B64C-3645-A25A-E8805A0BB0B0}" type="presOf" srcId="{B90993F1-3BEE-A240-8B99-11305898B06C}" destId="{614B1E87-5083-DA4A-9CEE-9B5123691B93}" srcOrd="0" destOrd="0" presId="urn:microsoft.com/office/officeart/2005/8/layout/vProcess5"/>
    <dgm:cxn modelId="{DC73AD96-02DC-2E4F-97B3-785835405B46}" srcId="{D478A083-5239-F846-8996-415E21AD8444}" destId="{213486FE-3DAC-E94B-B555-FD20A69C818C}" srcOrd="0" destOrd="0" parTransId="{5ADC53FD-0607-DC4C-B4BF-420A2B1A3CD7}" sibTransId="{6AD2FE1C-9279-854D-9C73-5246126EBA20}"/>
    <dgm:cxn modelId="{789974A6-8930-4543-A90B-E8EF46E5C03F}" type="presOf" srcId="{68DDFD2A-DB07-084A-B030-B9961440A59A}" destId="{7BD63B89-6F42-B343-B944-57EE75F94079}" srcOrd="0" destOrd="0" presId="urn:microsoft.com/office/officeart/2005/8/layout/vProcess5"/>
    <dgm:cxn modelId="{69A12FA8-B43E-0F4E-8E39-00897111DE75}" srcId="{D478A083-5239-F846-8996-415E21AD8444}" destId="{68DDFD2A-DB07-084A-B030-B9961440A59A}" srcOrd="2" destOrd="0" parTransId="{1B6BDFFC-5783-FC40-A124-2560502D2ABC}" sibTransId="{5F3D8DC1-DD6E-3940-B62D-FA5BF6B55690}"/>
    <dgm:cxn modelId="{EE33CBC5-8230-B840-A452-2BACE4395E77}" type="presOf" srcId="{3DECFE66-1B3C-0243-8124-2CFA646EAE3A}" destId="{9DF37A6A-0DCE-1248-A728-B01439D58650}" srcOrd="0" destOrd="0" presId="urn:microsoft.com/office/officeart/2005/8/layout/vProcess5"/>
    <dgm:cxn modelId="{0CD16DC7-B818-3046-9590-1FA2B0054687}" type="presOf" srcId="{A9414DBC-7399-D74B-9D2A-9297EA0E1BBB}" destId="{F7F8B777-D199-984A-9DEC-0955BE22ED04}" srcOrd="1" destOrd="0" presId="urn:microsoft.com/office/officeart/2005/8/layout/vProcess5"/>
    <dgm:cxn modelId="{FD8882D8-6C63-6B4E-B3F2-C664D422EBED}" type="presOf" srcId="{213486FE-3DAC-E94B-B555-FD20A69C818C}" destId="{CE68C6B2-53DD-0B4E-B7EA-CE4647828B80}" srcOrd="0" destOrd="0" presId="urn:microsoft.com/office/officeart/2005/8/layout/vProcess5"/>
    <dgm:cxn modelId="{E519B8F0-CE33-9946-AE9D-E8CFB4318D74}" type="presOf" srcId="{81AB0A90-D046-624A-92D4-79EE36573668}" destId="{90622943-0AFA-794F-8CBA-F972D77DBEF9}" srcOrd="0" destOrd="0" presId="urn:microsoft.com/office/officeart/2005/8/layout/vProcess5"/>
    <dgm:cxn modelId="{A5CDD2FA-28FA-A844-886E-BBBCA0E2F039}" type="presOf" srcId="{A9414DBC-7399-D74B-9D2A-9297EA0E1BBB}" destId="{6BA7ED67-05CE-E045-A7C5-7A3D8820A199}" srcOrd="0" destOrd="0" presId="urn:microsoft.com/office/officeart/2005/8/layout/vProcess5"/>
    <dgm:cxn modelId="{95145B66-4001-B944-A352-E7848DA1A806}" type="presParOf" srcId="{67A45D18-5EB6-2447-8901-670A2C4FB888}" destId="{02C34D55-5F56-8F49-894E-7CC2A23FAACF}" srcOrd="0" destOrd="0" presId="urn:microsoft.com/office/officeart/2005/8/layout/vProcess5"/>
    <dgm:cxn modelId="{1E011448-D0EF-8247-866E-6BF5341DE575}" type="presParOf" srcId="{67A45D18-5EB6-2447-8901-670A2C4FB888}" destId="{CE68C6B2-53DD-0B4E-B7EA-CE4647828B80}" srcOrd="1" destOrd="0" presId="urn:microsoft.com/office/officeart/2005/8/layout/vProcess5"/>
    <dgm:cxn modelId="{4EC5A021-32A7-CC42-900B-CB017AF380D6}" type="presParOf" srcId="{67A45D18-5EB6-2447-8901-670A2C4FB888}" destId="{90622943-0AFA-794F-8CBA-F972D77DBEF9}" srcOrd="2" destOrd="0" presId="urn:microsoft.com/office/officeart/2005/8/layout/vProcess5"/>
    <dgm:cxn modelId="{8B3BD013-EAF7-2745-AECD-D13FE87B09F5}" type="presParOf" srcId="{67A45D18-5EB6-2447-8901-670A2C4FB888}" destId="{7BD63B89-6F42-B343-B944-57EE75F94079}" srcOrd="3" destOrd="0" presId="urn:microsoft.com/office/officeart/2005/8/layout/vProcess5"/>
    <dgm:cxn modelId="{2B039195-FA3E-714B-9250-E1736BEB3877}" type="presParOf" srcId="{67A45D18-5EB6-2447-8901-670A2C4FB888}" destId="{9DF37A6A-0DCE-1248-A728-B01439D58650}" srcOrd="4" destOrd="0" presId="urn:microsoft.com/office/officeart/2005/8/layout/vProcess5"/>
    <dgm:cxn modelId="{B1D1A4BB-62DC-4C47-9B2C-6D382C33B25D}" type="presParOf" srcId="{67A45D18-5EB6-2447-8901-670A2C4FB888}" destId="{6BA7ED67-05CE-E045-A7C5-7A3D8820A199}" srcOrd="5" destOrd="0" presId="urn:microsoft.com/office/officeart/2005/8/layout/vProcess5"/>
    <dgm:cxn modelId="{9FA28E8C-ECFD-A24D-92AA-903019037649}" type="presParOf" srcId="{67A45D18-5EB6-2447-8901-670A2C4FB888}" destId="{B6071F4A-A7B5-E24A-A9AA-499B57645BED}" srcOrd="6" destOrd="0" presId="urn:microsoft.com/office/officeart/2005/8/layout/vProcess5"/>
    <dgm:cxn modelId="{DD3D3AAA-BACD-8F4E-9822-11A076238150}" type="presParOf" srcId="{67A45D18-5EB6-2447-8901-670A2C4FB888}" destId="{A442DBE0-CE19-014E-A8EF-FC54D9A7E1D9}" srcOrd="7" destOrd="0" presId="urn:microsoft.com/office/officeart/2005/8/layout/vProcess5"/>
    <dgm:cxn modelId="{0962DF75-052D-9C45-BBC0-AF55FC345290}" type="presParOf" srcId="{67A45D18-5EB6-2447-8901-670A2C4FB888}" destId="{75A6AF28-1856-FC43-A534-912C85ECEA91}" srcOrd="8" destOrd="0" presId="urn:microsoft.com/office/officeart/2005/8/layout/vProcess5"/>
    <dgm:cxn modelId="{38804827-4562-3C48-B2B7-5DC037A15C13}" type="presParOf" srcId="{67A45D18-5EB6-2447-8901-670A2C4FB888}" destId="{614B1E87-5083-DA4A-9CEE-9B5123691B93}" srcOrd="9" destOrd="0" presId="urn:microsoft.com/office/officeart/2005/8/layout/vProcess5"/>
    <dgm:cxn modelId="{73C25785-D0A4-4440-AA44-AF254F4757B5}" type="presParOf" srcId="{67A45D18-5EB6-2447-8901-670A2C4FB888}" destId="{0AF8ACEB-E95B-6846-969E-698ACEA02B9A}" srcOrd="10" destOrd="0" presId="urn:microsoft.com/office/officeart/2005/8/layout/vProcess5"/>
    <dgm:cxn modelId="{0D2420F9-CC5C-DB40-92E0-9F1CF23264D7}" type="presParOf" srcId="{67A45D18-5EB6-2447-8901-670A2C4FB888}" destId="{6F5D7817-7777-B542-A5F2-C4A872A3E5E8}" srcOrd="11" destOrd="0" presId="urn:microsoft.com/office/officeart/2005/8/layout/vProcess5"/>
    <dgm:cxn modelId="{BC67B0CE-AD31-564B-B6DB-17D5F35D6887}" type="presParOf" srcId="{67A45D18-5EB6-2447-8901-670A2C4FB888}" destId="{132F2FA8-2DB6-7C45-9F42-59F88AE3A858}" srcOrd="12" destOrd="0" presId="urn:microsoft.com/office/officeart/2005/8/layout/vProcess5"/>
    <dgm:cxn modelId="{81AEA891-188F-ED42-B351-B80ACDAB9AD4}" type="presParOf" srcId="{67A45D18-5EB6-2447-8901-670A2C4FB888}" destId="{0D89F163-955D-B44F-B458-6B2AAB662E9C}" srcOrd="13" destOrd="0" presId="urn:microsoft.com/office/officeart/2005/8/layout/vProcess5"/>
    <dgm:cxn modelId="{DD5F9033-4782-6E4C-9842-1A7F9EA28520}" type="presParOf" srcId="{67A45D18-5EB6-2447-8901-670A2C4FB888}" destId="{F7F8B777-D199-984A-9DEC-0955BE22ED04}"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EC1FC2-FE2E-461C-96D7-1D38C57D95F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36A7CB8-6CD0-4098-ADC8-AE90C7606689}">
      <dgm:prSet phldrT="[Text]"/>
      <dgm:spPr>
        <a:solidFill>
          <a:schemeClr val="accent1"/>
        </a:solidFill>
      </dgm:spPr>
      <dgm:t>
        <a:bodyPr/>
        <a:lstStyle/>
        <a:p>
          <a:r>
            <a:rPr lang="en-US" dirty="0"/>
            <a:t>District Mission</a:t>
          </a:r>
        </a:p>
      </dgm:t>
    </dgm:pt>
    <dgm:pt modelId="{73B04294-61DF-4566-8E99-5EA3B9FEF4AF}" type="parTrans" cxnId="{B7770057-07A4-4ABC-B155-2BDDEA7DACFB}">
      <dgm:prSet/>
      <dgm:spPr/>
      <dgm:t>
        <a:bodyPr/>
        <a:lstStyle/>
        <a:p>
          <a:endParaRPr lang="en-US"/>
        </a:p>
      </dgm:t>
    </dgm:pt>
    <dgm:pt modelId="{59435434-3866-4289-9859-097399CB9EF2}" type="sibTrans" cxnId="{B7770057-07A4-4ABC-B155-2BDDEA7DACFB}">
      <dgm:prSet/>
      <dgm:spPr/>
      <dgm:t>
        <a:bodyPr/>
        <a:lstStyle/>
        <a:p>
          <a:endParaRPr lang="en-US"/>
        </a:p>
      </dgm:t>
    </dgm:pt>
    <dgm:pt modelId="{FBA0BF12-66DE-433B-9901-FDCBF62257A7}">
      <dgm:prSet phldrT="[Text]"/>
      <dgm:spPr>
        <a:solidFill>
          <a:schemeClr val="accent1"/>
        </a:solidFill>
      </dgm:spPr>
      <dgm:t>
        <a:bodyPr/>
        <a:lstStyle/>
        <a:p>
          <a:r>
            <a:rPr lang="en-US" dirty="0"/>
            <a:t>Strategic Priorities</a:t>
          </a:r>
        </a:p>
      </dgm:t>
    </dgm:pt>
    <dgm:pt modelId="{F35CE301-3F4A-42EB-BE45-2EE68F849F52}" type="parTrans" cxnId="{BC58B2E3-16F5-4438-BF40-8E82AA113FF2}">
      <dgm:prSet/>
      <dgm:spPr/>
      <dgm:t>
        <a:bodyPr/>
        <a:lstStyle/>
        <a:p>
          <a:endParaRPr lang="en-US"/>
        </a:p>
      </dgm:t>
    </dgm:pt>
    <dgm:pt modelId="{7B6D6A68-9124-4842-8A71-E2AA305D5C2C}" type="sibTrans" cxnId="{BC58B2E3-16F5-4438-BF40-8E82AA113FF2}">
      <dgm:prSet/>
      <dgm:spPr/>
      <dgm:t>
        <a:bodyPr/>
        <a:lstStyle/>
        <a:p>
          <a:endParaRPr lang="en-US"/>
        </a:p>
      </dgm:t>
    </dgm:pt>
    <dgm:pt modelId="{B60F5A67-E921-4050-A61D-C3DA13814F5A}">
      <dgm:prSet phldrT="[Text]"/>
      <dgm:spPr>
        <a:solidFill>
          <a:schemeClr val="accent1"/>
        </a:solidFill>
      </dgm:spPr>
      <dgm:t>
        <a:bodyPr/>
        <a:lstStyle/>
        <a:p>
          <a:r>
            <a:rPr lang="en-US" dirty="0"/>
            <a:t>Student Outcome Gaps</a:t>
          </a:r>
        </a:p>
      </dgm:t>
    </dgm:pt>
    <dgm:pt modelId="{0710FE25-8EDB-4608-8B05-D75482867B0E}" type="parTrans" cxnId="{D2FBE38A-AE19-4765-8350-77D57F3A1FD5}">
      <dgm:prSet/>
      <dgm:spPr/>
      <dgm:t>
        <a:bodyPr/>
        <a:lstStyle/>
        <a:p>
          <a:endParaRPr lang="en-US"/>
        </a:p>
      </dgm:t>
    </dgm:pt>
    <dgm:pt modelId="{C28E7A94-6015-4650-8625-9AF212A14D96}" type="sibTrans" cxnId="{D2FBE38A-AE19-4765-8350-77D57F3A1FD5}">
      <dgm:prSet/>
      <dgm:spPr/>
      <dgm:t>
        <a:bodyPr/>
        <a:lstStyle/>
        <a:p>
          <a:endParaRPr lang="en-US"/>
        </a:p>
      </dgm:t>
    </dgm:pt>
    <dgm:pt modelId="{E74898D7-39ED-48CD-A8DF-5951CB7212EB}">
      <dgm:prSet phldrT="[Text]"/>
      <dgm:spPr>
        <a:solidFill>
          <a:schemeClr val="accent1"/>
        </a:solidFill>
      </dgm:spPr>
      <dgm:t>
        <a:bodyPr/>
        <a:lstStyle/>
        <a:p>
          <a:r>
            <a:rPr lang="en-US" dirty="0"/>
            <a:t>Beliefs</a:t>
          </a:r>
        </a:p>
      </dgm:t>
    </dgm:pt>
    <dgm:pt modelId="{E26DCAE5-8AF5-46EC-AA2E-3DFFC3EA6AD6}" type="parTrans" cxnId="{BBF9FC9F-FDBB-4460-A075-7F821FBE8DBF}">
      <dgm:prSet/>
      <dgm:spPr/>
      <dgm:t>
        <a:bodyPr/>
        <a:lstStyle/>
        <a:p>
          <a:endParaRPr lang="en-US"/>
        </a:p>
      </dgm:t>
    </dgm:pt>
    <dgm:pt modelId="{6E985DA0-EF78-44FE-B549-5BE7FFD5549E}" type="sibTrans" cxnId="{BBF9FC9F-FDBB-4460-A075-7F821FBE8DBF}">
      <dgm:prSet/>
      <dgm:spPr/>
      <dgm:t>
        <a:bodyPr/>
        <a:lstStyle/>
        <a:p>
          <a:endParaRPr lang="en-US"/>
        </a:p>
      </dgm:t>
    </dgm:pt>
    <dgm:pt modelId="{7BE20721-04C7-4B45-BFAD-E01A01972CC1}" type="pres">
      <dgm:prSet presAssocID="{B5EC1FC2-FE2E-461C-96D7-1D38C57D95FB}" presName="diagram" presStyleCnt="0">
        <dgm:presLayoutVars>
          <dgm:dir/>
          <dgm:resizeHandles val="exact"/>
        </dgm:presLayoutVars>
      </dgm:prSet>
      <dgm:spPr/>
    </dgm:pt>
    <dgm:pt modelId="{F0104818-74B9-42F0-A158-3A38316962D4}" type="pres">
      <dgm:prSet presAssocID="{736A7CB8-6CD0-4098-ADC8-AE90C7606689}" presName="node" presStyleLbl="node1" presStyleIdx="0" presStyleCnt="4" custLinFactNeighborY="4438">
        <dgm:presLayoutVars>
          <dgm:bulletEnabled val="1"/>
        </dgm:presLayoutVars>
      </dgm:prSet>
      <dgm:spPr/>
    </dgm:pt>
    <dgm:pt modelId="{7FB71404-AE65-46A9-A5E8-4DC9D010B363}" type="pres">
      <dgm:prSet presAssocID="{59435434-3866-4289-9859-097399CB9EF2}" presName="sibTrans" presStyleCnt="0"/>
      <dgm:spPr/>
    </dgm:pt>
    <dgm:pt modelId="{422EDDD7-E5AC-47E2-B388-A70E44655FA8}" type="pres">
      <dgm:prSet presAssocID="{FBA0BF12-66DE-433B-9901-FDCBF62257A7}" presName="node" presStyleLbl="node1" presStyleIdx="1" presStyleCnt="4" custLinFactNeighborY="4438">
        <dgm:presLayoutVars>
          <dgm:bulletEnabled val="1"/>
        </dgm:presLayoutVars>
      </dgm:prSet>
      <dgm:spPr/>
    </dgm:pt>
    <dgm:pt modelId="{9E7FCB44-503A-4BF7-A770-42EEB0413588}" type="pres">
      <dgm:prSet presAssocID="{7B6D6A68-9124-4842-8A71-E2AA305D5C2C}" presName="sibTrans" presStyleCnt="0"/>
      <dgm:spPr/>
    </dgm:pt>
    <dgm:pt modelId="{12F0042C-327E-4164-B0A7-4CE69B246EF4}" type="pres">
      <dgm:prSet presAssocID="{E74898D7-39ED-48CD-A8DF-5951CB7212EB}" presName="node" presStyleLbl="node1" presStyleIdx="2" presStyleCnt="4">
        <dgm:presLayoutVars>
          <dgm:bulletEnabled val="1"/>
        </dgm:presLayoutVars>
      </dgm:prSet>
      <dgm:spPr/>
    </dgm:pt>
    <dgm:pt modelId="{EB9D167F-B76C-45AB-B078-E6F9472703C2}" type="pres">
      <dgm:prSet presAssocID="{6E985DA0-EF78-44FE-B549-5BE7FFD5549E}" presName="sibTrans" presStyleCnt="0"/>
      <dgm:spPr/>
    </dgm:pt>
    <dgm:pt modelId="{E127038D-59F5-4044-9E0B-B37C6D94E52B}" type="pres">
      <dgm:prSet presAssocID="{B60F5A67-E921-4050-A61D-C3DA13814F5A}" presName="node" presStyleLbl="node1" presStyleIdx="3" presStyleCnt="4">
        <dgm:presLayoutVars>
          <dgm:bulletEnabled val="1"/>
        </dgm:presLayoutVars>
      </dgm:prSet>
      <dgm:spPr/>
    </dgm:pt>
  </dgm:ptLst>
  <dgm:cxnLst>
    <dgm:cxn modelId="{D508B409-45BD-49B2-B9A1-C88BB2A9E6AE}" type="presOf" srcId="{736A7CB8-6CD0-4098-ADC8-AE90C7606689}" destId="{F0104818-74B9-42F0-A158-3A38316962D4}" srcOrd="0" destOrd="0" presId="urn:microsoft.com/office/officeart/2005/8/layout/default"/>
    <dgm:cxn modelId="{B7770057-07A4-4ABC-B155-2BDDEA7DACFB}" srcId="{B5EC1FC2-FE2E-461C-96D7-1D38C57D95FB}" destId="{736A7CB8-6CD0-4098-ADC8-AE90C7606689}" srcOrd="0" destOrd="0" parTransId="{73B04294-61DF-4566-8E99-5EA3B9FEF4AF}" sibTransId="{59435434-3866-4289-9859-097399CB9EF2}"/>
    <dgm:cxn modelId="{D2FBE38A-AE19-4765-8350-77D57F3A1FD5}" srcId="{B5EC1FC2-FE2E-461C-96D7-1D38C57D95FB}" destId="{B60F5A67-E921-4050-A61D-C3DA13814F5A}" srcOrd="3" destOrd="0" parTransId="{0710FE25-8EDB-4608-8B05-D75482867B0E}" sibTransId="{C28E7A94-6015-4650-8625-9AF212A14D96}"/>
    <dgm:cxn modelId="{BBF9FC9F-FDBB-4460-A075-7F821FBE8DBF}" srcId="{B5EC1FC2-FE2E-461C-96D7-1D38C57D95FB}" destId="{E74898D7-39ED-48CD-A8DF-5951CB7212EB}" srcOrd="2" destOrd="0" parTransId="{E26DCAE5-8AF5-46EC-AA2E-3DFFC3EA6AD6}" sibTransId="{6E985DA0-EF78-44FE-B549-5BE7FFD5549E}"/>
    <dgm:cxn modelId="{BC58B2E3-16F5-4438-BF40-8E82AA113FF2}" srcId="{B5EC1FC2-FE2E-461C-96D7-1D38C57D95FB}" destId="{FBA0BF12-66DE-433B-9901-FDCBF62257A7}" srcOrd="1" destOrd="0" parTransId="{F35CE301-3F4A-42EB-BE45-2EE68F849F52}" sibTransId="{7B6D6A68-9124-4842-8A71-E2AA305D5C2C}"/>
    <dgm:cxn modelId="{BC68D7EB-516E-405A-8EC1-B5646D680EAA}" type="presOf" srcId="{FBA0BF12-66DE-433B-9901-FDCBF62257A7}" destId="{422EDDD7-E5AC-47E2-B388-A70E44655FA8}" srcOrd="0" destOrd="0" presId="urn:microsoft.com/office/officeart/2005/8/layout/default"/>
    <dgm:cxn modelId="{583047EC-706C-40D9-B6A4-E7BB3124E647}" type="presOf" srcId="{B60F5A67-E921-4050-A61D-C3DA13814F5A}" destId="{E127038D-59F5-4044-9E0B-B37C6D94E52B}" srcOrd="0" destOrd="0" presId="urn:microsoft.com/office/officeart/2005/8/layout/default"/>
    <dgm:cxn modelId="{F41701F8-00BE-411E-BE59-D881C7ED998D}" type="presOf" srcId="{E74898D7-39ED-48CD-A8DF-5951CB7212EB}" destId="{12F0042C-327E-4164-B0A7-4CE69B246EF4}" srcOrd="0" destOrd="0" presId="urn:microsoft.com/office/officeart/2005/8/layout/default"/>
    <dgm:cxn modelId="{E61254F9-C0DE-41F6-95A9-8126E389869E}" type="presOf" srcId="{B5EC1FC2-FE2E-461C-96D7-1D38C57D95FB}" destId="{7BE20721-04C7-4B45-BFAD-E01A01972CC1}" srcOrd="0" destOrd="0" presId="urn:microsoft.com/office/officeart/2005/8/layout/default"/>
    <dgm:cxn modelId="{B04BCA1E-5160-4F92-8B75-4C28646CC659}" type="presParOf" srcId="{7BE20721-04C7-4B45-BFAD-E01A01972CC1}" destId="{F0104818-74B9-42F0-A158-3A38316962D4}" srcOrd="0" destOrd="0" presId="urn:microsoft.com/office/officeart/2005/8/layout/default"/>
    <dgm:cxn modelId="{CE6B9E30-84FC-4ACF-9BF0-2B04C460C0D9}" type="presParOf" srcId="{7BE20721-04C7-4B45-BFAD-E01A01972CC1}" destId="{7FB71404-AE65-46A9-A5E8-4DC9D010B363}" srcOrd="1" destOrd="0" presId="urn:microsoft.com/office/officeart/2005/8/layout/default"/>
    <dgm:cxn modelId="{57ACDAA8-50F4-471B-A14E-240E8DA6F737}" type="presParOf" srcId="{7BE20721-04C7-4B45-BFAD-E01A01972CC1}" destId="{422EDDD7-E5AC-47E2-B388-A70E44655FA8}" srcOrd="2" destOrd="0" presId="urn:microsoft.com/office/officeart/2005/8/layout/default"/>
    <dgm:cxn modelId="{9914E8C2-275D-4611-B38B-472B57570EFB}" type="presParOf" srcId="{7BE20721-04C7-4B45-BFAD-E01A01972CC1}" destId="{9E7FCB44-503A-4BF7-A770-42EEB0413588}" srcOrd="3" destOrd="0" presId="urn:microsoft.com/office/officeart/2005/8/layout/default"/>
    <dgm:cxn modelId="{6873D141-AD72-4036-8CDD-0BC32C70C264}" type="presParOf" srcId="{7BE20721-04C7-4B45-BFAD-E01A01972CC1}" destId="{12F0042C-327E-4164-B0A7-4CE69B246EF4}" srcOrd="4" destOrd="0" presId="urn:microsoft.com/office/officeart/2005/8/layout/default"/>
    <dgm:cxn modelId="{10781973-7F93-493E-892F-9D214EF2BDED}" type="presParOf" srcId="{7BE20721-04C7-4B45-BFAD-E01A01972CC1}" destId="{EB9D167F-B76C-45AB-B078-E6F9472703C2}" srcOrd="5" destOrd="0" presId="urn:microsoft.com/office/officeart/2005/8/layout/default"/>
    <dgm:cxn modelId="{CBB1A9C9-9FA0-4863-8D02-CF4EA77F9F4D}" type="presParOf" srcId="{7BE20721-04C7-4B45-BFAD-E01A01972CC1}" destId="{E127038D-59F5-4044-9E0B-B37C6D94E52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DEDFE8-31F5-46A6-A340-A8AB08E4EA1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9E85501-47E5-4DBA-A213-50F6F9125F17}">
      <dgm:prSet phldrT="[Text]"/>
      <dgm:spPr/>
      <dgm:t>
        <a:bodyPr/>
        <a:lstStyle/>
        <a:p>
          <a:r>
            <a:rPr lang="en-US" b="1" dirty="0"/>
            <a:t>School Districts</a:t>
          </a:r>
        </a:p>
      </dgm:t>
    </dgm:pt>
    <dgm:pt modelId="{4163B3E3-8538-45A6-BF7F-29F4CF5FDA09}" type="parTrans" cxnId="{61FF6354-8F5F-4F72-86B9-28354A9EF527}">
      <dgm:prSet/>
      <dgm:spPr/>
      <dgm:t>
        <a:bodyPr/>
        <a:lstStyle/>
        <a:p>
          <a:endParaRPr lang="en-US"/>
        </a:p>
      </dgm:t>
    </dgm:pt>
    <dgm:pt modelId="{211CBB08-3E45-472A-8344-7AF7C82B7780}" type="sibTrans" cxnId="{61FF6354-8F5F-4F72-86B9-28354A9EF527}">
      <dgm:prSet/>
      <dgm:spPr/>
      <dgm:t>
        <a:bodyPr/>
        <a:lstStyle/>
        <a:p>
          <a:endParaRPr lang="en-US"/>
        </a:p>
      </dgm:t>
    </dgm:pt>
    <dgm:pt modelId="{78BA8E1B-E3FB-4B6D-838D-298420F667CA}">
      <dgm:prSet phldrT="[Text]"/>
      <dgm:spPr/>
      <dgm:t>
        <a:bodyPr/>
        <a:lstStyle/>
        <a:p>
          <a:r>
            <a:rPr lang="en-US" dirty="0"/>
            <a:t>Refer to report from University of Delaware discussed in coaching calls last week</a:t>
          </a:r>
        </a:p>
      </dgm:t>
    </dgm:pt>
    <dgm:pt modelId="{357A3727-7083-4C0C-9E23-E1CCF54902D5}" type="parTrans" cxnId="{0AAFDA3A-9FD7-42AB-80E9-490A5DC6CAE7}">
      <dgm:prSet/>
      <dgm:spPr/>
      <dgm:t>
        <a:bodyPr/>
        <a:lstStyle/>
        <a:p>
          <a:endParaRPr lang="en-US"/>
        </a:p>
      </dgm:t>
    </dgm:pt>
    <dgm:pt modelId="{E7ADD428-7F75-4004-9157-D3865939805A}" type="sibTrans" cxnId="{0AAFDA3A-9FD7-42AB-80E9-490A5DC6CAE7}">
      <dgm:prSet/>
      <dgm:spPr/>
      <dgm:t>
        <a:bodyPr/>
        <a:lstStyle/>
        <a:p>
          <a:endParaRPr lang="en-US"/>
        </a:p>
      </dgm:t>
    </dgm:pt>
    <dgm:pt modelId="{EFBA7690-7CF4-412F-BE2B-98E154337772}">
      <dgm:prSet phldrT="[Text]"/>
      <dgm:spPr/>
      <dgm:t>
        <a:bodyPr/>
        <a:lstStyle/>
        <a:p>
          <a:r>
            <a:rPr lang="en-US" b="1" dirty="0"/>
            <a:t>Higher Education</a:t>
          </a:r>
        </a:p>
      </dgm:t>
    </dgm:pt>
    <dgm:pt modelId="{4CA7AA29-78F8-41DB-8A55-FA2A6AAD0CB1}" type="parTrans" cxnId="{CF8C6401-0459-4E29-9C26-C2213094A375}">
      <dgm:prSet/>
      <dgm:spPr/>
      <dgm:t>
        <a:bodyPr/>
        <a:lstStyle/>
        <a:p>
          <a:endParaRPr lang="en-US"/>
        </a:p>
      </dgm:t>
    </dgm:pt>
    <dgm:pt modelId="{424F8876-5D52-4458-9EA5-316B52B356CE}" type="sibTrans" cxnId="{CF8C6401-0459-4E29-9C26-C2213094A375}">
      <dgm:prSet/>
      <dgm:spPr/>
      <dgm:t>
        <a:bodyPr/>
        <a:lstStyle/>
        <a:p>
          <a:endParaRPr lang="en-US"/>
        </a:p>
      </dgm:t>
    </dgm:pt>
    <dgm:pt modelId="{54E9B88B-8E98-4B5C-9FC0-F6D4B7D6786E}">
      <dgm:prSet phldrT="[Text]"/>
      <dgm:spPr/>
      <dgm:t>
        <a:bodyPr/>
        <a:lstStyle/>
        <a:p>
          <a:r>
            <a:rPr lang="en-US" dirty="0"/>
            <a:t>Focus on FAFSA Completion</a:t>
          </a:r>
        </a:p>
      </dgm:t>
    </dgm:pt>
    <dgm:pt modelId="{3D3543C4-2D15-4546-ADE1-F7EDEA24A40A}" type="parTrans" cxnId="{24255955-9CAE-45B2-AEBB-50E0B65E44FF}">
      <dgm:prSet/>
      <dgm:spPr/>
      <dgm:t>
        <a:bodyPr/>
        <a:lstStyle/>
        <a:p>
          <a:endParaRPr lang="en-US"/>
        </a:p>
      </dgm:t>
    </dgm:pt>
    <dgm:pt modelId="{C82B4046-C55A-42DC-849E-80097921021E}" type="sibTrans" cxnId="{24255955-9CAE-45B2-AEBB-50E0B65E44FF}">
      <dgm:prSet/>
      <dgm:spPr/>
      <dgm:t>
        <a:bodyPr/>
        <a:lstStyle/>
        <a:p>
          <a:endParaRPr lang="en-US"/>
        </a:p>
      </dgm:t>
    </dgm:pt>
    <dgm:pt modelId="{2CFF4F63-0829-4915-9AFE-435C33121F4C}">
      <dgm:prSet phldrT="[Text]"/>
      <dgm:spPr/>
      <dgm:t>
        <a:bodyPr/>
        <a:lstStyle/>
        <a:p>
          <a:r>
            <a:rPr lang="en-US" b="1" dirty="0"/>
            <a:t>Partner Organizations</a:t>
          </a:r>
        </a:p>
      </dgm:t>
    </dgm:pt>
    <dgm:pt modelId="{7C692434-774B-4E31-867B-BFD47B2AABF5}" type="parTrans" cxnId="{558A6FDF-CDB7-4490-927A-BC9FC2A49686}">
      <dgm:prSet/>
      <dgm:spPr/>
      <dgm:t>
        <a:bodyPr/>
        <a:lstStyle/>
        <a:p>
          <a:endParaRPr lang="en-US"/>
        </a:p>
      </dgm:t>
    </dgm:pt>
    <dgm:pt modelId="{06B5CFF1-A06B-447C-8E34-8DDE0A05988A}" type="sibTrans" cxnId="{558A6FDF-CDB7-4490-927A-BC9FC2A49686}">
      <dgm:prSet/>
      <dgm:spPr/>
      <dgm:t>
        <a:bodyPr/>
        <a:lstStyle/>
        <a:p>
          <a:endParaRPr lang="en-US"/>
        </a:p>
      </dgm:t>
    </dgm:pt>
    <dgm:pt modelId="{636C357D-3360-40C4-9A30-1F057D830CCC}">
      <dgm:prSet phldrT="[Text]"/>
      <dgm:spPr/>
      <dgm:t>
        <a:bodyPr/>
        <a:lstStyle/>
        <a:p>
          <a:r>
            <a:rPr lang="en-US" dirty="0"/>
            <a:t>Focus on FAFSA Completion</a:t>
          </a:r>
        </a:p>
      </dgm:t>
    </dgm:pt>
    <dgm:pt modelId="{7759451D-D1C4-424E-BC18-416D6CE022F0}" type="parTrans" cxnId="{17996F8F-105C-4C16-812B-04F58F1C0D1E}">
      <dgm:prSet/>
      <dgm:spPr/>
      <dgm:t>
        <a:bodyPr/>
        <a:lstStyle/>
        <a:p>
          <a:endParaRPr lang="en-US"/>
        </a:p>
      </dgm:t>
    </dgm:pt>
    <dgm:pt modelId="{0421CEA4-167A-4522-91DA-EF5137D4F485}" type="sibTrans" cxnId="{17996F8F-105C-4C16-812B-04F58F1C0D1E}">
      <dgm:prSet/>
      <dgm:spPr/>
      <dgm:t>
        <a:bodyPr/>
        <a:lstStyle/>
        <a:p>
          <a:endParaRPr lang="en-US"/>
        </a:p>
      </dgm:t>
    </dgm:pt>
    <dgm:pt modelId="{F8E831A6-A723-488A-9F74-F7D155EAAE51}">
      <dgm:prSet phldrT="[Text]"/>
      <dgm:spPr/>
      <dgm:t>
        <a:bodyPr/>
        <a:lstStyle/>
        <a:p>
          <a:r>
            <a:rPr lang="en-US" dirty="0"/>
            <a:t>OR Organizational data for student outcomes</a:t>
          </a:r>
        </a:p>
      </dgm:t>
    </dgm:pt>
    <dgm:pt modelId="{33D8D613-9EE8-41E1-9E28-9ED385D80420}" type="parTrans" cxnId="{0C5087A2-F6C3-42F4-9C56-A0C136EDC3ED}">
      <dgm:prSet/>
      <dgm:spPr/>
      <dgm:t>
        <a:bodyPr/>
        <a:lstStyle/>
        <a:p>
          <a:endParaRPr lang="en-US"/>
        </a:p>
      </dgm:t>
    </dgm:pt>
    <dgm:pt modelId="{209FDA94-9B71-47EA-B197-2D7B12DDC55D}" type="sibTrans" cxnId="{0C5087A2-F6C3-42F4-9C56-A0C136EDC3ED}">
      <dgm:prSet/>
      <dgm:spPr/>
      <dgm:t>
        <a:bodyPr/>
        <a:lstStyle/>
        <a:p>
          <a:endParaRPr lang="en-US"/>
        </a:p>
      </dgm:t>
    </dgm:pt>
    <dgm:pt modelId="{90107BA0-4EF2-4C00-8833-D0AE7AC2EB97}" type="pres">
      <dgm:prSet presAssocID="{5FDEDFE8-31F5-46A6-A340-A8AB08E4EA12}" presName="Name0" presStyleCnt="0">
        <dgm:presLayoutVars>
          <dgm:dir/>
          <dgm:animLvl val="lvl"/>
          <dgm:resizeHandles val="exact"/>
        </dgm:presLayoutVars>
      </dgm:prSet>
      <dgm:spPr/>
    </dgm:pt>
    <dgm:pt modelId="{84EE5870-1F57-4861-A671-7CC4DE2494E9}" type="pres">
      <dgm:prSet presAssocID="{49E85501-47E5-4DBA-A213-50F6F9125F17}" presName="composite" presStyleCnt="0"/>
      <dgm:spPr/>
    </dgm:pt>
    <dgm:pt modelId="{DDEF5640-DB24-4333-AF87-682EED505323}" type="pres">
      <dgm:prSet presAssocID="{49E85501-47E5-4DBA-A213-50F6F9125F17}" presName="parTx" presStyleLbl="alignNode1" presStyleIdx="0" presStyleCnt="3">
        <dgm:presLayoutVars>
          <dgm:chMax val="0"/>
          <dgm:chPref val="0"/>
          <dgm:bulletEnabled val="1"/>
        </dgm:presLayoutVars>
      </dgm:prSet>
      <dgm:spPr/>
    </dgm:pt>
    <dgm:pt modelId="{2966D213-F179-478F-B4FD-BEC74F16E595}" type="pres">
      <dgm:prSet presAssocID="{49E85501-47E5-4DBA-A213-50F6F9125F17}" presName="desTx" presStyleLbl="alignAccFollowNode1" presStyleIdx="0" presStyleCnt="3">
        <dgm:presLayoutVars>
          <dgm:bulletEnabled val="1"/>
        </dgm:presLayoutVars>
      </dgm:prSet>
      <dgm:spPr/>
    </dgm:pt>
    <dgm:pt modelId="{4A1108E6-5F64-4008-8F75-ACD09529A529}" type="pres">
      <dgm:prSet presAssocID="{211CBB08-3E45-472A-8344-7AF7C82B7780}" presName="space" presStyleCnt="0"/>
      <dgm:spPr/>
    </dgm:pt>
    <dgm:pt modelId="{A638BF58-6EF0-4DCE-8759-F8D060311ED2}" type="pres">
      <dgm:prSet presAssocID="{EFBA7690-7CF4-412F-BE2B-98E154337772}" presName="composite" presStyleCnt="0"/>
      <dgm:spPr/>
    </dgm:pt>
    <dgm:pt modelId="{4CCBBD5A-B0B1-40E7-B940-F882716E1CFC}" type="pres">
      <dgm:prSet presAssocID="{EFBA7690-7CF4-412F-BE2B-98E154337772}" presName="parTx" presStyleLbl="alignNode1" presStyleIdx="1" presStyleCnt="3">
        <dgm:presLayoutVars>
          <dgm:chMax val="0"/>
          <dgm:chPref val="0"/>
          <dgm:bulletEnabled val="1"/>
        </dgm:presLayoutVars>
      </dgm:prSet>
      <dgm:spPr/>
    </dgm:pt>
    <dgm:pt modelId="{2ADA7ED1-5A86-407F-982A-FF8144F0A5E5}" type="pres">
      <dgm:prSet presAssocID="{EFBA7690-7CF4-412F-BE2B-98E154337772}" presName="desTx" presStyleLbl="alignAccFollowNode1" presStyleIdx="1" presStyleCnt="3">
        <dgm:presLayoutVars>
          <dgm:bulletEnabled val="1"/>
        </dgm:presLayoutVars>
      </dgm:prSet>
      <dgm:spPr/>
    </dgm:pt>
    <dgm:pt modelId="{73FCB342-096A-4EBA-90CF-E3BCB2FA4323}" type="pres">
      <dgm:prSet presAssocID="{424F8876-5D52-4458-9EA5-316B52B356CE}" presName="space" presStyleCnt="0"/>
      <dgm:spPr/>
    </dgm:pt>
    <dgm:pt modelId="{65AFA5DF-E942-4AB9-8E8E-CE94FFEF2BC5}" type="pres">
      <dgm:prSet presAssocID="{2CFF4F63-0829-4915-9AFE-435C33121F4C}" presName="composite" presStyleCnt="0"/>
      <dgm:spPr/>
    </dgm:pt>
    <dgm:pt modelId="{5789B075-46E7-4826-B2D3-C6505EF11DF3}" type="pres">
      <dgm:prSet presAssocID="{2CFF4F63-0829-4915-9AFE-435C33121F4C}" presName="parTx" presStyleLbl="alignNode1" presStyleIdx="2" presStyleCnt="3">
        <dgm:presLayoutVars>
          <dgm:chMax val="0"/>
          <dgm:chPref val="0"/>
          <dgm:bulletEnabled val="1"/>
        </dgm:presLayoutVars>
      </dgm:prSet>
      <dgm:spPr/>
    </dgm:pt>
    <dgm:pt modelId="{EC66A39C-1FF4-4890-8991-CE35E1B21CE8}" type="pres">
      <dgm:prSet presAssocID="{2CFF4F63-0829-4915-9AFE-435C33121F4C}" presName="desTx" presStyleLbl="alignAccFollowNode1" presStyleIdx="2" presStyleCnt="3">
        <dgm:presLayoutVars>
          <dgm:bulletEnabled val="1"/>
        </dgm:presLayoutVars>
      </dgm:prSet>
      <dgm:spPr/>
    </dgm:pt>
  </dgm:ptLst>
  <dgm:cxnLst>
    <dgm:cxn modelId="{CF8C6401-0459-4E29-9C26-C2213094A375}" srcId="{5FDEDFE8-31F5-46A6-A340-A8AB08E4EA12}" destId="{EFBA7690-7CF4-412F-BE2B-98E154337772}" srcOrd="1" destOrd="0" parTransId="{4CA7AA29-78F8-41DB-8A55-FA2A6AAD0CB1}" sibTransId="{424F8876-5D52-4458-9EA5-316B52B356CE}"/>
    <dgm:cxn modelId="{C3E22F06-14E9-4074-B42F-DC470FFE8A83}" type="presOf" srcId="{49E85501-47E5-4DBA-A213-50F6F9125F17}" destId="{DDEF5640-DB24-4333-AF87-682EED505323}" srcOrd="0" destOrd="0" presId="urn:microsoft.com/office/officeart/2005/8/layout/hList1"/>
    <dgm:cxn modelId="{C89C7209-275A-4147-BC39-588DF394D9AD}" type="presOf" srcId="{2CFF4F63-0829-4915-9AFE-435C33121F4C}" destId="{5789B075-46E7-4826-B2D3-C6505EF11DF3}" srcOrd="0" destOrd="0" presId="urn:microsoft.com/office/officeart/2005/8/layout/hList1"/>
    <dgm:cxn modelId="{12A75B2E-59DB-41D4-AE59-2947A440773F}" type="presOf" srcId="{EFBA7690-7CF4-412F-BE2B-98E154337772}" destId="{4CCBBD5A-B0B1-40E7-B940-F882716E1CFC}" srcOrd="0" destOrd="0" presId="urn:microsoft.com/office/officeart/2005/8/layout/hList1"/>
    <dgm:cxn modelId="{0AAFDA3A-9FD7-42AB-80E9-490A5DC6CAE7}" srcId="{49E85501-47E5-4DBA-A213-50F6F9125F17}" destId="{78BA8E1B-E3FB-4B6D-838D-298420F667CA}" srcOrd="0" destOrd="0" parTransId="{357A3727-7083-4C0C-9E23-E1CCF54902D5}" sibTransId="{E7ADD428-7F75-4004-9157-D3865939805A}"/>
    <dgm:cxn modelId="{D915E36B-E8E9-442C-8976-5344D6173DB5}" type="presOf" srcId="{78BA8E1B-E3FB-4B6D-838D-298420F667CA}" destId="{2966D213-F179-478F-B4FD-BEC74F16E595}" srcOrd="0" destOrd="0" presId="urn:microsoft.com/office/officeart/2005/8/layout/hList1"/>
    <dgm:cxn modelId="{61FF6354-8F5F-4F72-86B9-28354A9EF527}" srcId="{5FDEDFE8-31F5-46A6-A340-A8AB08E4EA12}" destId="{49E85501-47E5-4DBA-A213-50F6F9125F17}" srcOrd="0" destOrd="0" parTransId="{4163B3E3-8538-45A6-BF7F-29F4CF5FDA09}" sibTransId="{211CBB08-3E45-472A-8344-7AF7C82B7780}"/>
    <dgm:cxn modelId="{24255955-9CAE-45B2-AEBB-50E0B65E44FF}" srcId="{EFBA7690-7CF4-412F-BE2B-98E154337772}" destId="{54E9B88B-8E98-4B5C-9FC0-F6D4B7D6786E}" srcOrd="0" destOrd="0" parTransId="{3D3543C4-2D15-4546-ADE1-F7EDEA24A40A}" sibTransId="{C82B4046-C55A-42DC-849E-80097921021E}"/>
    <dgm:cxn modelId="{4EF0D787-E16F-4441-B99F-AA8D96BC01A9}" type="presOf" srcId="{5FDEDFE8-31F5-46A6-A340-A8AB08E4EA12}" destId="{90107BA0-4EF2-4C00-8833-D0AE7AC2EB97}" srcOrd="0" destOrd="0" presId="urn:microsoft.com/office/officeart/2005/8/layout/hList1"/>
    <dgm:cxn modelId="{17996F8F-105C-4C16-812B-04F58F1C0D1E}" srcId="{2CFF4F63-0829-4915-9AFE-435C33121F4C}" destId="{636C357D-3360-40C4-9A30-1F057D830CCC}" srcOrd="0" destOrd="0" parTransId="{7759451D-D1C4-424E-BC18-416D6CE022F0}" sibTransId="{0421CEA4-167A-4522-91DA-EF5137D4F485}"/>
    <dgm:cxn modelId="{0C5087A2-F6C3-42F4-9C56-A0C136EDC3ED}" srcId="{2CFF4F63-0829-4915-9AFE-435C33121F4C}" destId="{F8E831A6-A723-488A-9F74-F7D155EAAE51}" srcOrd="1" destOrd="0" parTransId="{33D8D613-9EE8-41E1-9E28-9ED385D80420}" sibTransId="{209FDA94-9B71-47EA-B197-2D7B12DDC55D}"/>
    <dgm:cxn modelId="{CA5A86AD-3ECE-4BF1-A8EF-532ADBCAD502}" type="presOf" srcId="{54E9B88B-8E98-4B5C-9FC0-F6D4B7D6786E}" destId="{2ADA7ED1-5A86-407F-982A-FF8144F0A5E5}" srcOrd="0" destOrd="0" presId="urn:microsoft.com/office/officeart/2005/8/layout/hList1"/>
    <dgm:cxn modelId="{D39486B3-D614-4650-B9E6-5403C983204A}" type="presOf" srcId="{F8E831A6-A723-488A-9F74-F7D155EAAE51}" destId="{EC66A39C-1FF4-4890-8991-CE35E1B21CE8}" srcOrd="0" destOrd="1" presId="urn:microsoft.com/office/officeart/2005/8/layout/hList1"/>
    <dgm:cxn modelId="{558A6FDF-CDB7-4490-927A-BC9FC2A49686}" srcId="{5FDEDFE8-31F5-46A6-A340-A8AB08E4EA12}" destId="{2CFF4F63-0829-4915-9AFE-435C33121F4C}" srcOrd="2" destOrd="0" parTransId="{7C692434-774B-4E31-867B-BFD47B2AABF5}" sibTransId="{06B5CFF1-A06B-447C-8E34-8DDE0A05988A}"/>
    <dgm:cxn modelId="{F50B81FC-3A6E-4E32-B3A1-D46B1C5594A6}" type="presOf" srcId="{636C357D-3360-40C4-9A30-1F057D830CCC}" destId="{EC66A39C-1FF4-4890-8991-CE35E1B21CE8}" srcOrd="0" destOrd="0" presId="urn:microsoft.com/office/officeart/2005/8/layout/hList1"/>
    <dgm:cxn modelId="{70CECA6D-146E-4F3B-9417-C44C2DD20DC0}" type="presParOf" srcId="{90107BA0-4EF2-4C00-8833-D0AE7AC2EB97}" destId="{84EE5870-1F57-4861-A671-7CC4DE2494E9}" srcOrd="0" destOrd="0" presId="urn:microsoft.com/office/officeart/2005/8/layout/hList1"/>
    <dgm:cxn modelId="{8454D684-F015-4407-90C9-7AE13853C6BD}" type="presParOf" srcId="{84EE5870-1F57-4861-A671-7CC4DE2494E9}" destId="{DDEF5640-DB24-4333-AF87-682EED505323}" srcOrd="0" destOrd="0" presId="urn:microsoft.com/office/officeart/2005/8/layout/hList1"/>
    <dgm:cxn modelId="{0EE5BF93-7880-4C43-9A7F-AD9DA8C80422}" type="presParOf" srcId="{84EE5870-1F57-4861-A671-7CC4DE2494E9}" destId="{2966D213-F179-478F-B4FD-BEC74F16E595}" srcOrd="1" destOrd="0" presId="urn:microsoft.com/office/officeart/2005/8/layout/hList1"/>
    <dgm:cxn modelId="{6E209474-65FA-4644-8D77-86BD63712873}" type="presParOf" srcId="{90107BA0-4EF2-4C00-8833-D0AE7AC2EB97}" destId="{4A1108E6-5F64-4008-8F75-ACD09529A529}" srcOrd="1" destOrd="0" presId="urn:microsoft.com/office/officeart/2005/8/layout/hList1"/>
    <dgm:cxn modelId="{1083A0AF-19FB-4727-B5F8-CAC6D5BF0E64}" type="presParOf" srcId="{90107BA0-4EF2-4C00-8833-D0AE7AC2EB97}" destId="{A638BF58-6EF0-4DCE-8759-F8D060311ED2}" srcOrd="2" destOrd="0" presId="urn:microsoft.com/office/officeart/2005/8/layout/hList1"/>
    <dgm:cxn modelId="{46A0F5DB-100D-44D7-A349-CE4F853C5E03}" type="presParOf" srcId="{A638BF58-6EF0-4DCE-8759-F8D060311ED2}" destId="{4CCBBD5A-B0B1-40E7-B940-F882716E1CFC}" srcOrd="0" destOrd="0" presId="urn:microsoft.com/office/officeart/2005/8/layout/hList1"/>
    <dgm:cxn modelId="{8FF12383-6280-44CA-8E1E-42C1F5767E27}" type="presParOf" srcId="{A638BF58-6EF0-4DCE-8759-F8D060311ED2}" destId="{2ADA7ED1-5A86-407F-982A-FF8144F0A5E5}" srcOrd="1" destOrd="0" presId="urn:microsoft.com/office/officeart/2005/8/layout/hList1"/>
    <dgm:cxn modelId="{52DBB446-D1FA-47E5-9281-30F2EC1070B2}" type="presParOf" srcId="{90107BA0-4EF2-4C00-8833-D0AE7AC2EB97}" destId="{73FCB342-096A-4EBA-90CF-E3BCB2FA4323}" srcOrd="3" destOrd="0" presId="urn:microsoft.com/office/officeart/2005/8/layout/hList1"/>
    <dgm:cxn modelId="{87FB56CA-5E4D-44A2-937F-18273D15D0D9}" type="presParOf" srcId="{90107BA0-4EF2-4C00-8833-D0AE7AC2EB97}" destId="{65AFA5DF-E942-4AB9-8E8E-CE94FFEF2BC5}" srcOrd="4" destOrd="0" presId="urn:microsoft.com/office/officeart/2005/8/layout/hList1"/>
    <dgm:cxn modelId="{86233C2A-F54F-4D00-92CE-C559CD9CFFDC}" type="presParOf" srcId="{65AFA5DF-E942-4AB9-8E8E-CE94FFEF2BC5}" destId="{5789B075-46E7-4826-B2D3-C6505EF11DF3}" srcOrd="0" destOrd="0" presId="urn:microsoft.com/office/officeart/2005/8/layout/hList1"/>
    <dgm:cxn modelId="{14D6A6A4-A575-4EF1-9C69-BDF54FE66F34}" type="presParOf" srcId="{65AFA5DF-E942-4AB9-8E8E-CE94FFEF2BC5}" destId="{EC66A39C-1FF4-4890-8991-CE35E1B21CE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24BF6-13F7-4F39-81FE-6E12604AA96B}">
      <dsp:nvSpPr>
        <dsp:cNvPr id="0" name=""/>
        <dsp:cNvSpPr/>
      </dsp:nvSpPr>
      <dsp:spPr>
        <a:xfrm>
          <a:off x="4039" y="28768"/>
          <a:ext cx="2428986" cy="936782"/>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Collaborative Meetings</a:t>
          </a:r>
        </a:p>
      </dsp:txBody>
      <dsp:txXfrm>
        <a:off x="4039" y="28768"/>
        <a:ext cx="2428986" cy="936782"/>
      </dsp:txXfrm>
    </dsp:sp>
    <dsp:sp modelId="{C2B62E5C-52C5-42A6-9B44-C664ECBF8FB5}">
      <dsp:nvSpPr>
        <dsp:cNvPr id="0" name=""/>
        <dsp:cNvSpPr/>
      </dsp:nvSpPr>
      <dsp:spPr>
        <a:xfrm>
          <a:off x="4039" y="965551"/>
          <a:ext cx="2428986" cy="3086613"/>
        </a:xfrm>
        <a:prstGeom prst="rect">
          <a:avLst/>
        </a:prstGeom>
        <a:solidFill>
          <a:schemeClr val="accent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Regular meetings to learn and share together</a:t>
          </a:r>
        </a:p>
      </dsp:txBody>
      <dsp:txXfrm>
        <a:off x="4039" y="965551"/>
        <a:ext cx="2428986" cy="3086613"/>
      </dsp:txXfrm>
    </dsp:sp>
    <dsp:sp modelId="{08374854-2319-4407-92CE-19DE37F0B546}">
      <dsp:nvSpPr>
        <dsp:cNvPr id="0" name=""/>
        <dsp:cNvSpPr/>
      </dsp:nvSpPr>
      <dsp:spPr>
        <a:xfrm>
          <a:off x="2773084" y="28768"/>
          <a:ext cx="2428986" cy="936782"/>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Equity Project</a:t>
          </a:r>
        </a:p>
      </dsp:txBody>
      <dsp:txXfrm>
        <a:off x="2773084" y="28768"/>
        <a:ext cx="2428986" cy="936782"/>
      </dsp:txXfrm>
    </dsp:sp>
    <dsp:sp modelId="{E2D767DB-D4A9-4310-8530-58DBDC6D0AA7}">
      <dsp:nvSpPr>
        <dsp:cNvPr id="0" name=""/>
        <dsp:cNvSpPr/>
      </dsp:nvSpPr>
      <dsp:spPr>
        <a:xfrm>
          <a:off x="2773084" y="965551"/>
          <a:ext cx="2428986" cy="3086613"/>
        </a:xfrm>
        <a:prstGeom prst="rect">
          <a:avLst/>
        </a:prstGeom>
        <a:solidFill>
          <a:schemeClr val="accent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Building approaches to engage students and families</a:t>
          </a:r>
        </a:p>
        <a:p>
          <a:pPr marL="228600" lvl="1" indent="-228600" algn="l" defTabSz="1155700">
            <a:lnSpc>
              <a:spcPct val="90000"/>
            </a:lnSpc>
            <a:spcBef>
              <a:spcPct val="0"/>
            </a:spcBef>
            <a:spcAft>
              <a:spcPct val="15000"/>
            </a:spcAft>
            <a:buChar char="•"/>
          </a:pPr>
          <a:r>
            <a:rPr lang="en-US" sz="2600" kern="1200" dirty="0"/>
            <a:t>With Creative Reaction Lab</a:t>
          </a:r>
        </a:p>
      </dsp:txBody>
      <dsp:txXfrm>
        <a:off x="2773084" y="965551"/>
        <a:ext cx="2428986" cy="3086613"/>
      </dsp:txXfrm>
    </dsp:sp>
    <dsp:sp modelId="{A748E601-5ACD-4926-B2ED-3FEA31B45E41}">
      <dsp:nvSpPr>
        <dsp:cNvPr id="0" name=""/>
        <dsp:cNvSpPr/>
      </dsp:nvSpPr>
      <dsp:spPr>
        <a:xfrm>
          <a:off x="5542129" y="28768"/>
          <a:ext cx="2428986" cy="936782"/>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Partnerships</a:t>
          </a:r>
        </a:p>
      </dsp:txBody>
      <dsp:txXfrm>
        <a:off x="5542129" y="28768"/>
        <a:ext cx="2428986" cy="936782"/>
      </dsp:txXfrm>
    </dsp:sp>
    <dsp:sp modelId="{AC6D3AAF-5B2D-4B72-BE55-E237E57E09A9}">
      <dsp:nvSpPr>
        <dsp:cNvPr id="0" name=""/>
        <dsp:cNvSpPr/>
      </dsp:nvSpPr>
      <dsp:spPr>
        <a:xfrm>
          <a:off x="5542129" y="965551"/>
          <a:ext cx="2428986" cy="3086613"/>
        </a:xfrm>
        <a:prstGeom prst="rect">
          <a:avLst/>
        </a:prstGeom>
        <a:solidFill>
          <a:schemeClr val="accent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Connecting students to experiences</a:t>
          </a:r>
        </a:p>
        <a:p>
          <a:pPr marL="228600" lvl="1" indent="-228600" algn="l" defTabSz="1155700">
            <a:lnSpc>
              <a:spcPct val="90000"/>
            </a:lnSpc>
            <a:spcBef>
              <a:spcPct val="0"/>
            </a:spcBef>
            <a:spcAft>
              <a:spcPct val="15000"/>
            </a:spcAft>
            <a:buChar char="•"/>
          </a:pPr>
          <a:r>
            <a:rPr lang="en-US" sz="2600" kern="1200" dirty="0"/>
            <a:t>Junior Achievement</a:t>
          </a:r>
        </a:p>
        <a:p>
          <a:pPr marL="228600" lvl="1" indent="-228600" algn="l" defTabSz="1155700">
            <a:lnSpc>
              <a:spcPct val="90000"/>
            </a:lnSpc>
            <a:spcBef>
              <a:spcPct val="0"/>
            </a:spcBef>
            <a:spcAft>
              <a:spcPct val="15000"/>
            </a:spcAft>
            <a:buChar char="•"/>
          </a:pPr>
          <a:r>
            <a:rPr lang="en-US" sz="2600" kern="1200" dirty="0"/>
            <a:t>Stand By Me</a:t>
          </a:r>
        </a:p>
        <a:p>
          <a:pPr marL="228600" lvl="1" indent="-228600" algn="l" defTabSz="1155700">
            <a:lnSpc>
              <a:spcPct val="90000"/>
            </a:lnSpc>
            <a:spcBef>
              <a:spcPct val="0"/>
            </a:spcBef>
            <a:spcAft>
              <a:spcPct val="15000"/>
            </a:spcAft>
            <a:buChar char="•"/>
          </a:pPr>
          <a:r>
            <a:rPr lang="en-US" sz="2600" kern="1200" dirty="0"/>
            <a:t>College Tours</a:t>
          </a:r>
        </a:p>
      </dsp:txBody>
      <dsp:txXfrm>
        <a:off x="5542129" y="965551"/>
        <a:ext cx="2428986" cy="3086613"/>
      </dsp:txXfrm>
    </dsp:sp>
    <dsp:sp modelId="{ED2DA5BD-F658-4AC3-9949-0437FD33A865}">
      <dsp:nvSpPr>
        <dsp:cNvPr id="0" name=""/>
        <dsp:cNvSpPr/>
      </dsp:nvSpPr>
      <dsp:spPr>
        <a:xfrm>
          <a:off x="8311173" y="28768"/>
          <a:ext cx="2428986" cy="936782"/>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NPSI Coaching</a:t>
          </a:r>
        </a:p>
      </dsp:txBody>
      <dsp:txXfrm>
        <a:off x="8311173" y="28768"/>
        <a:ext cx="2428986" cy="936782"/>
      </dsp:txXfrm>
    </dsp:sp>
    <dsp:sp modelId="{77F5B335-C6BF-4D61-9885-FD1639B6269E}">
      <dsp:nvSpPr>
        <dsp:cNvPr id="0" name=""/>
        <dsp:cNvSpPr/>
      </dsp:nvSpPr>
      <dsp:spPr>
        <a:xfrm>
          <a:off x="8311173" y="965551"/>
          <a:ext cx="2428986" cy="3086613"/>
        </a:xfrm>
        <a:prstGeom prst="rect">
          <a:avLst/>
        </a:prstGeom>
        <a:solidFill>
          <a:schemeClr val="accent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Support from NPSI as you work on your PSAP and implement strategies</a:t>
          </a:r>
        </a:p>
      </dsp:txBody>
      <dsp:txXfrm>
        <a:off x="8311173" y="965551"/>
        <a:ext cx="2428986" cy="30866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BE05F-0DC6-2746-8AE2-085E7A167B62}">
      <dsp:nvSpPr>
        <dsp:cNvPr id="0" name=""/>
        <dsp:cNvSpPr/>
      </dsp:nvSpPr>
      <dsp:spPr>
        <a:xfrm>
          <a:off x="1524017" y="0"/>
          <a:ext cx="4327666" cy="4327666"/>
        </a:xfrm>
        <a:prstGeom prst="ellipse">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accent4"/>
              </a:solidFill>
              <a:latin typeface="Arial" panose="020B0604020202020204" pitchFamily="34" charset="0"/>
              <a:cs typeface="Arial" panose="020B0604020202020204" pitchFamily="34" charset="0"/>
            </a:rPr>
            <a:t>ALL STUDENTS COLLEGE READY</a:t>
          </a:r>
        </a:p>
      </dsp:txBody>
      <dsp:txXfrm>
        <a:off x="2128331" y="510324"/>
        <a:ext cx="2495231" cy="3307016"/>
      </dsp:txXfrm>
    </dsp:sp>
    <dsp:sp modelId="{05E8A26F-224E-3541-8163-E911C36D7722}">
      <dsp:nvSpPr>
        <dsp:cNvPr id="0" name=""/>
        <dsp:cNvSpPr/>
      </dsp:nvSpPr>
      <dsp:spPr>
        <a:xfrm>
          <a:off x="4653486" y="11835"/>
          <a:ext cx="4327666" cy="4327666"/>
        </a:xfrm>
        <a:prstGeom prst="ellipse">
          <a:avLst/>
        </a:prstGeom>
        <a:solidFill>
          <a:schemeClr val="bg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accent4"/>
              </a:solidFill>
              <a:latin typeface="Arial" panose="020B0604020202020204" pitchFamily="34" charset="0"/>
              <a:cs typeface="Arial" panose="020B0604020202020204" pitchFamily="34" charset="0"/>
            </a:rPr>
            <a:t>ALL STUDENTS CAREER READY</a:t>
          </a:r>
        </a:p>
      </dsp:txBody>
      <dsp:txXfrm>
        <a:off x="5881607" y="522160"/>
        <a:ext cx="2495231" cy="3307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2C847-57AA-CA44-9D58-3C8C27973A48}">
      <dsp:nvSpPr>
        <dsp:cNvPr id="0" name=""/>
        <dsp:cNvSpPr/>
      </dsp:nvSpPr>
      <dsp:spPr>
        <a:xfrm>
          <a:off x="788669" y="0"/>
          <a:ext cx="8938260" cy="380365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FAC713-1110-9648-9280-2D80C1CB464C}">
      <dsp:nvSpPr>
        <dsp:cNvPr id="0" name=""/>
        <dsp:cNvSpPr/>
      </dsp:nvSpPr>
      <dsp:spPr>
        <a:xfrm>
          <a:off x="5262" y="1141095"/>
          <a:ext cx="2531343" cy="152146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kern="1200" dirty="0">
              <a:solidFill>
                <a:schemeClr val="accent4"/>
              </a:solidFill>
              <a:latin typeface="Arial" panose="020B0604020202020204" pitchFamily="34" charset="0"/>
              <a:cs typeface="Arial" panose="020B0604020202020204" pitchFamily="34" charset="0"/>
            </a:rPr>
            <a:t>How Will We Achieve This Goal</a:t>
          </a:r>
          <a:r>
            <a:rPr lang="en-US" sz="2900" b="0" kern="1200" dirty="0">
              <a:latin typeface="Arial" panose="020B0604020202020204" pitchFamily="34" charset="0"/>
              <a:cs typeface="Arial" panose="020B0604020202020204" pitchFamily="34" charset="0"/>
            </a:rPr>
            <a:t>?</a:t>
          </a:r>
        </a:p>
      </dsp:txBody>
      <dsp:txXfrm>
        <a:off x="79534" y="1215367"/>
        <a:ext cx="2382799" cy="1372916"/>
      </dsp:txXfrm>
    </dsp:sp>
    <dsp:sp modelId="{AFBA1425-F889-0440-B81C-9F8BA7AC22D5}">
      <dsp:nvSpPr>
        <dsp:cNvPr id="0" name=""/>
        <dsp:cNvSpPr/>
      </dsp:nvSpPr>
      <dsp:spPr>
        <a:xfrm>
          <a:off x="2663173" y="1141095"/>
          <a:ext cx="2531343" cy="1521460"/>
        </a:xfrm>
        <a:prstGeom prst="round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accent4"/>
              </a:solidFill>
              <a:latin typeface="Arial" panose="020B0604020202020204" pitchFamily="34" charset="0"/>
              <a:cs typeface="Arial" panose="020B0604020202020204" pitchFamily="34" charset="0"/>
            </a:rPr>
            <a:t>Reviewing Data</a:t>
          </a:r>
        </a:p>
      </dsp:txBody>
      <dsp:txXfrm>
        <a:off x="2737445" y="1215367"/>
        <a:ext cx="2382799" cy="1372916"/>
      </dsp:txXfrm>
    </dsp:sp>
    <dsp:sp modelId="{4BC5BF04-F7B5-3846-9E0B-82B4F2364BB4}">
      <dsp:nvSpPr>
        <dsp:cNvPr id="0" name=""/>
        <dsp:cNvSpPr/>
      </dsp:nvSpPr>
      <dsp:spPr>
        <a:xfrm>
          <a:off x="5321083" y="1141095"/>
          <a:ext cx="2531343" cy="152146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accent4"/>
              </a:solidFill>
              <a:latin typeface="Arial" panose="020B0604020202020204" pitchFamily="34" charset="0"/>
              <a:cs typeface="Arial" panose="020B0604020202020204" pitchFamily="34" charset="0"/>
            </a:rPr>
            <a:t>Capturing Best Practices</a:t>
          </a:r>
        </a:p>
      </dsp:txBody>
      <dsp:txXfrm>
        <a:off x="5395355" y="1215367"/>
        <a:ext cx="2382799" cy="1372916"/>
      </dsp:txXfrm>
    </dsp:sp>
    <dsp:sp modelId="{34B9A42E-6E99-B74C-8FF9-819DAC9AD6BF}">
      <dsp:nvSpPr>
        <dsp:cNvPr id="0" name=""/>
        <dsp:cNvSpPr/>
      </dsp:nvSpPr>
      <dsp:spPr>
        <a:xfrm>
          <a:off x="7978993" y="1141095"/>
          <a:ext cx="2531343" cy="152146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accent4"/>
              </a:solidFill>
              <a:latin typeface="Arial" panose="020B0604020202020204" pitchFamily="34" charset="0"/>
              <a:cs typeface="Arial" panose="020B0604020202020204" pitchFamily="34" charset="0"/>
            </a:rPr>
            <a:t>Supporting Your Plans</a:t>
          </a:r>
        </a:p>
      </dsp:txBody>
      <dsp:txXfrm>
        <a:off x="8053265" y="1215367"/>
        <a:ext cx="2382799" cy="13729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8C6B2-53DD-0B4E-B7EA-CE4647828B80}">
      <dsp:nvSpPr>
        <dsp:cNvPr id="0" name=""/>
        <dsp:cNvSpPr/>
      </dsp:nvSpPr>
      <dsp:spPr>
        <a:xfrm>
          <a:off x="0" y="0"/>
          <a:ext cx="8097012" cy="7832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dirty="0">
              <a:latin typeface="Arial" panose="020B0604020202020204" pitchFamily="34" charset="0"/>
              <a:cs typeface="Arial" panose="020B0604020202020204" pitchFamily="34" charset="0"/>
            </a:rPr>
            <a:t>Every student college and career ready</a:t>
          </a:r>
          <a:endParaRPr lang="en-US" sz="3100" kern="1200" dirty="0">
            <a:latin typeface="Arial" panose="020B0604020202020204" pitchFamily="34" charset="0"/>
            <a:cs typeface="Arial" panose="020B0604020202020204" pitchFamily="34" charset="0"/>
          </a:endParaRPr>
        </a:p>
      </dsp:txBody>
      <dsp:txXfrm>
        <a:off x="22940" y="22940"/>
        <a:ext cx="7160195" cy="737360"/>
      </dsp:txXfrm>
    </dsp:sp>
    <dsp:sp modelId="{90622943-0AFA-794F-8CBA-F972D77DBEF9}">
      <dsp:nvSpPr>
        <dsp:cNvPr id="0" name=""/>
        <dsp:cNvSpPr/>
      </dsp:nvSpPr>
      <dsp:spPr>
        <a:xfrm>
          <a:off x="604647" y="892024"/>
          <a:ext cx="8097012" cy="7832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latin typeface="Arial" panose="020B0604020202020204" pitchFamily="34" charset="0"/>
              <a:cs typeface="Arial" panose="020B0604020202020204" pitchFamily="34" charset="0"/>
            </a:rPr>
            <a:t>Overall progress</a:t>
          </a:r>
          <a:endParaRPr lang="en-US" sz="3100" kern="1200">
            <a:latin typeface="Arial" panose="020B0604020202020204" pitchFamily="34" charset="0"/>
            <a:cs typeface="Arial" panose="020B0604020202020204" pitchFamily="34" charset="0"/>
          </a:endParaRPr>
        </a:p>
      </dsp:txBody>
      <dsp:txXfrm>
        <a:off x="627587" y="914964"/>
        <a:ext cx="6937378" cy="737360"/>
      </dsp:txXfrm>
    </dsp:sp>
    <dsp:sp modelId="{7BD63B89-6F42-B343-B944-57EE75F94079}">
      <dsp:nvSpPr>
        <dsp:cNvPr id="0" name=""/>
        <dsp:cNvSpPr/>
      </dsp:nvSpPr>
      <dsp:spPr>
        <a:xfrm>
          <a:off x="1209293" y="1784048"/>
          <a:ext cx="8097012" cy="7832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dirty="0">
              <a:latin typeface="Arial" panose="020B0604020202020204" pitchFamily="34" charset="0"/>
              <a:cs typeface="Arial" panose="020B0604020202020204" pitchFamily="34" charset="0"/>
            </a:rPr>
            <a:t>Targeted student supports</a:t>
          </a:r>
          <a:endParaRPr lang="en-US" sz="3100" kern="1200" dirty="0">
            <a:latin typeface="Arial" panose="020B0604020202020204" pitchFamily="34" charset="0"/>
            <a:cs typeface="Arial" panose="020B0604020202020204" pitchFamily="34" charset="0"/>
          </a:endParaRPr>
        </a:p>
      </dsp:txBody>
      <dsp:txXfrm>
        <a:off x="1232233" y="1806988"/>
        <a:ext cx="6937378" cy="737360"/>
      </dsp:txXfrm>
    </dsp:sp>
    <dsp:sp modelId="{9DF37A6A-0DCE-1248-A728-B01439D58650}">
      <dsp:nvSpPr>
        <dsp:cNvPr id="0" name=""/>
        <dsp:cNvSpPr/>
      </dsp:nvSpPr>
      <dsp:spPr>
        <a:xfrm>
          <a:off x="1813940" y="2676072"/>
          <a:ext cx="8097012" cy="7832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latin typeface="Arial" panose="020B0604020202020204" pitchFamily="34" charset="0"/>
              <a:cs typeface="Arial" panose="020B0604020202020204" pitchFamily="34" charset="0"/>
            </a:rPr>
            <a:t>Vertical Alignment</a:t>
          </a:r>
          <a:endParaRPr lang="en-US" sz="3100" kern="1200">
            <a:latin typeface="Arial" panose="020B0604020202020204" pitchFamily="34" charset="0"/>
            <a:cs typeface="Arial" panose="020B0604020202020204" pitchFamily="34" charset="0"/>
          </a:endParaRPr>
        </a:p>
      </dsp:txBody>
      <dsp:txXfrm>
        <a:off x="1836880" y="2699012"/>
        <a:ext cx="6937378" cy="737360"/>
      </dsp:txXfrm>
    </dsp:sp>
    <dsp:sp modelId="{6BA7ED67-05CE-E045-A7C5-7A3D8820A199}">
      <dsp:nvSpPr>
        <dsp:cNvPr id="0" name=""/>
        <dsp:cNvSpPr/>
      </dsp:nvSpPr>
      <dsp:spPr>
        <a:xfrm>
          <a:off x="2418587" y="3568097"/>
          <a:ext cx="8097012" cy="7832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latin typeface="Arial" panose="020B0604020202020204" pitchFamily="34" charset="0"/>
              <a:cs typeface="Arial" panose="020B0604020202020204" pitchFamily="34" charset="0"/>
            </a:rPr>
            <a:t>Strengthening Supports</a:t>
          </a:r>
          <a:endParaRPr lang="en-US" sz="3100" kern="1200">
            <a:latin typeface="Arial" panose="020B0604020202020204" pitchFamily="34" charset="0"/>
            <a:cs typeface="Arial" panose="020B0604020202020204" pitchFamily="34" charset="0"/>
          </a:endParaRPr>
        </a:p>
      </dsp:txBody>
      <dsp:txXfrm>
        <a:off x="2441527" y="3591037"/>
        <a:ext cx="6937378" cy="737360"/>
      </dsp:txXfrm>
    </dsp:sp>
    <dsp:sp modelId="{B6071F4A-A7B5-E24A-A9AA-499B57645BED}">
      <dsp:nvSpPr>
        <dsp:cNvPr id="0" name=""/>
        <dsp:cNvSpPr/>
      </dsp:nvSpPr>
      <dsp:spPr>
        <a:xfrm>
          <a:off x="7587905" y="572200"/>
          <a:ext cx="509106" cy="509106"/>
        </a:xfrm>
        <a:prstGeom prst="downArrow">
          <a:avLst>
            <a:gd name="adj1" fmla="val 55000"/>
            <a:gd name="adj2" fmla="val 45000"/>
          </a:avLst>
        </a:prstGeom>
        <a:solidFill>
          <a:schemeClr val="tx1">
            <a:lumMod val="7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a:off x="7702454" y="572200"/>
        <a:ext cx="280008" cy="383102"/>
      </dsp:txXfrm>
    </dsp:sp>
    <dsp:sp modelId="{A442DBE0-CE19-014E-A8EF-FC54D9A7E1D9}">
      <dsp:nvSpPr>
        <dsp:cNvPr id="0" name=""/>
        <dsp:cNvSpPr/>
      </dsp:nvSpPr>
      <dsp:spPr>
        <a:xfrm>
          <a:off x="8192552" y="1464225"/>
          <a:ext cx="509106" cy="509106"/>
        </a:xfrm>
        <a:prstGeom prst="downArrow">
          <a:avLst>
            <a:gd name="adj1" fmla="val 55000"/>
            <a:gd name="adj2" fmla="val 45000"/>
          </a:avLst>
        </a:prstGeom>
        <a:solidFill>
          <a:schemeClr val="tx1">
            <a:lumMod val="7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a:off x="8307101" y="1464225"/>
        <a:ext cx="280008" cy="383102"/>
      </dsp:txXfrm>
    </dsp:sp>
    <dsp:sp modelId="{75A6AF28-1856-FC43-A534-912C85ECEA91}">
      <dsp:nvSpPr>
        <dsp:cNvPr id="0" name=""/>
        <dsp:cNvSpPr/>
      </dsp:nvSpPr>
      <dsp:spPr>
        <a:xfrm>
          <a:off x="8797199" y="2343195"/>
          <a:ext cx="509106" cy="509106"/>
        </a:xfrm>
        <a:prstGeom prst="downArrow">
          <a:avLst>
            <a:gd name="adj1" fmla="val 55000"/>
            <a:gd name="adj2" fmla="val 45000"/>
          </a:avLst>
        </a:prstGeom>
        <a:solidFill>
          <a:schemeClr val="tx1">
            <a:lumMod val="7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a:off x="8911748" y="2343195"/>
        <a:ext cx="280008" cy="383102"/>
      </dsp:txXfrm>
    </dsp:sp>
    <dsp:sp modelId="{614B1E87-5083-DA4A-9CEE-9B5123691B93}">
      <dsp:nvSpPr>
        <dsp:cNvPr id="0" name=""/>
        <dsp:cNvSpPr/>
      </dsp:nvSpPr>
      <dsp:spPr>
        <a:xfrm>
          <a:off x="9401846" y="3243922"/>
          <a:ext cx="509106" cy="509106"/>
        </a:xfrm>
        <a:prstGeom prst="downArrow">
          <a:avLst>
            <a:gd name="adj1" fmla="val 55000"/>
            <a:gd name="adj2" fmla="val 45000"/>
          </a:avLst>
        </a:prstGeom>
        <a:solidFill>
          <a:schemeClr val="tx1">
            <a:lumMod val="7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Arial" panose="020B0604020202020204" pitchFamily="34" charset="0"/>
            <a:cs typeface="Arial" panose="020B0604020202020204" pitchFamily="34" charset="0"/>
          </a:endParaRPr>
        </a:p>
      </dsp:txBody>
      <dsp:txXfrm>
        <a:off x="9516395" y="3243922"/>
        <a:ext cx="280008" cy="3831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04818-74B9-42F0-A158-3A38316962D4}">
      <dsp:nvSpPr>
        <dsp:cNvPr id="0" name=""/>
        <dsp:cNvSpPr/>
      </dsp:nvSpPr>
      <dsp:spPr>
        <a:xfrm>
          <a:off x="744" y="222881"/>
          <a:ext cx="2902148" cy="1741289"/>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District Mission</a:t>
          </a:r>
        </a:p>
      </dsp:txBody>
      <dsp:txXfrm>
        <a:off x="744" y="222881"/>
        <a:ext cx="2902148" cy="1741289"/>
      </dsp:txXfrm>
    </dsp:sp>
    <dsp:sp modelId="{422EDDD7-E5AC-47E2-B388-A70E44655FA8}">
      <dsp:nvSpPr>
        <dsp:cNvPr id="0" name=""/>
        <dsp:cNvSpPr/>
      </dsp:nvSpPr>
      <dsp:spPr>
        <a:xfrm>
          <a:off x="3193107" y="222881"/>
          <a:ext cx="2902148" cy="1741289"/>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Strategic Priorities</a:t>
          </a:r>
        </a:p>
      </dsp:txBody>
      <dsp:txXfrm>
        <a:off x="3193107" y="222881"/>
        <a:ext cx="2902148" cy="1741289"/>
      </dsp:txXfrm>
    </dsp:sp>
    <dsp:sp modelId="{12F0042C-327E-4164-B0A7-4CE69B246EF4}">
      <dsp:nvSpPr>
        <dsp:cNvPr id="0" name=""/>
        <dsp:cNvSpPr/>
      </dsp:nvSpPr>
      <dsp:spPr>
        <a:xfrm>
          <a:off x="744" y="2177107"/>
          <a:ext cx="2902148" cy="1741289"/>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Beliefs</a:t>
          </a:r>
        </a:p>
      </dsp:txBody>
      <dsp:txXfrm>
        <a:off x="744" y="2177107"/>
        <a:ext cx="2902148" cy="1741289"/>
      </dsp:txXfrm>
    </dsp:sp>
    <dsp:sp modelId="{E127038D-59F5-4044-9E0B-B37C6D94E52B}">
      <dsp:nvSpPr>
        <dsp:cNvPr id="0" name=""/>
        <dsp:cNvSpPr/>
      </dsp:nvSpPr>
      <dsp:spPr>
        <a:xfrm>
          <a:off x="3193107" y="2177107"/>
          <a:ext cx="2902148" cy="1741289"/>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Student Outcome Gaps</a:t>
          </a:r>
        </a:p>
      </dsp:txBody>
      <dsp:txXfrm>
        <a:off x="3193107" y="2177107"/>
        <a:ext cx="2902148" cy="17412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F5640-DB24-4333-AF87-682EED505323}">
      <dsp:nvSpPr>
        <dsp:cNvPr id="0" name=""/>
        <dsp:cNvSpPr/>
      </dsp:nvSpPr>
      <dsp:spPr>
        <a:xfrm>
          <a:off x="2540" y="629687"/>
          <a:ext cx="2476500" cy="90603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b="1" kern="1200" dirty="0"/>
            <a:t>School Districts</a:t>
          </a:r>
        </a:p>
      </dsp:txBody>
      <dsp:txXfrm>
        <a:off x="2540" y="629687"/>
        <a:ext cx="2476500" cy="906037"/>
      </dsp:txXfrm>
    </dsp:sp>
    <dsp:sp modelId="{2966D213-F179-478F-B4FD-BEC74F16E595}">
      <dsp:nvSpPr>
        <dsp:cNvPr id="0" name=""/>
        <dsp:cNvSpPr/>
      </dsp:nvSpPr>
      <dsp:spPr>
        <a:xfrm>
          <a:off x="2540" y="1535725"/>
          <a:ext cx="2476500" cy="325325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Refer to report from University of Delaware discussed in coaching calls last week</a:t>
          </a:r>
        </a:p>
      </dsp:txBody>
      <dsp:txXfrm>
        <a:off x="2540" y="1535725"/>
        <a:ext cx="2476500" cy="3253253"/>
      </dsp:txXfrm>
    </dsp:sp>
    <dsp:sp modelId="{4CCBBD5A-B0B1-40E7-B940-F882716E1CFC}">
      <dsp:nvSpPr>
        <dsp:cNvPr id="0" name=""/>
        <dsp:cNvSpPr/>
      </dsp:nvSpPr>
      <dsp:spPr>
        <a:xfrm>
          <a:off x="2825750" y="629687"/>
          <a:ext cx="2476500" cy="90603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b="1" kern="1200" dirty="0"/>
            <a:t>Higher Education</a:t>
          </a:r>
        </a:p>
      </dsp:txBody>
      <dsp:txXfrm>
        <a:off x="2825750" y="629687"/>
        <a:ext cx="2476500" cy="906037"/>
      </dsp:txXfrm>
    </dsp:sp>
    <dsp:sp modelId="{2ADA7ED1-5A86-407F-982A-FF8144F0A5E5}">
      <dsp:nvSpPr>
        <dsp:cNvPr id="0" name=""/>
        <dsp:cNvSpPr/>
      </dsp:nvSpPr>
      <dsp:spPr>
        <a:xfrm>
          <a:off x="2825750" y="1535725"/>
          <a:ext cx="2476500" cy="325325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Focus on FAFSA Completion</a:t>
          </a:r>
        </a:p>
      </dsp:txBody>
      <dsp:txXfrm>
        <a:off x="2825750" y="1535725"/>
        <a:ext cx="2476500" cy="3253253"/>
      </dsp:txXfrm>
    </dsp:sp>
    <dsp:sp modelId="{5789B075-46E7-4826-B2D3-C6505EF11DF3}">
      <dsp:nvSpPr>
        <dsp:cNvPr id="0" name=""/>
        <dsp:cNvSpPr/>
      </dsp:nvSpPr>
      <dsp:spPr>
        <a:xfrm>
          <a:off x="5648960" y="629687"/>
          <a:ext cx="2476500" cy="90603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b="1" kern="1200" dirty="0"/>
            <a:t>Partner Organizations</a:t>
          </a:r>
        </a:p>
      </dsp:txBody>
      <dsp:txXfrm>
        <a:off x="5648960" y="629687"/>
        <a:ext cx="2476500" cy="906037"/>
      </dsp:txXfrm>
    </dsp:sp>
    <dsp:sp modelId="{EC66A39C-1FF4-4890-8991-CE35E1B21CE8}">
      <dsp:nvSpPr>
        <dsp:cNvPr id="0" name=""/>
        <dsp:cNvSpPr/>
      </dsp:nvSpPr>
      <dsp:spPr>
        <a:xfrm>
          <a:off x="5648960" y="1535725"/>
          <a:ext cx="2476500" cy="325325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Focus on FAFSA Completion</a:t>
          </a:r>
        </a:p>
        <a:p>
          <a:pPr marL="228600" lvl="1" indent="-228600" algn="l" defTabSz="1111250">
            <a:lnSpc>
              <a:spcPct val="90000"/>
            </a:lnSpc>
            <a:spcBef>
              <a:spcPct val="0"/>
            </a:spcBef>
            <a:spcAft>
              <a:spcPct val="15000"/>
            </a:spcAft>
            <a:buChar char="•"/>
          </a:pPr>
          <a:r>
            <a:rPr lang="en-US" sz="2500" kern="1200" dirty="0"/>
            <a:t>OR Organizational data for student outcomes</a:t>
          </a:r>
        </a:p>
      </dsp:txBody>
      <dsp:txXfrm>
        <a:off x="5648960" y="1535725"/>
        <a:ext cx="2476500" cy="325325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E9B97D-3E44-4C44-861F-F9B6A197228A}" type="datetimeFigureOut">
              <a:rPr lang="en-US" smtClean="0"/>
              <a:t>3/16/2021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63B11D-F0C0-CE40-8DB7-FBD7A5F4EECE}" type="slidenum">
              <a:rPr lang="en-US" smtClean="0"/>
              <a:t>‹#›</a:t>
            </a:fld>
            <a:endParaRPr lang="en-US"/>
          </a:p>
        </p:txBody>
      </p:sp>
    </p:spTree>
    <p:extLst>
      <p:ext uri="{BB962C8B-B14F-4D97-AF65-F5344CB8AC3E}">
        <p14:creationId xmlns:p14="http://schemas.microsoft.com/office/powerpoint/2010/main" val="835725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uis.unesco.org/sites/default/files/documents/handbook-measuring-equity-education-2018-en.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DD49F-8664-4991-B352-1723F0A87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175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DD49F-8664-4991-B352-1723F0A87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532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DD49F-8664-4991-B352-1723F0A87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504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DD49F-8664-4991-B352-1723F0A87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9742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NPSI core model and how it connects to equity</a:t>
            </a:r>
          </a:p>
        </p:txBody>
      </p:sp>
      <p:sp>
        <p:nvSpPr>
          <p:cNvPr id="4" name="Slide Number Placeholder 3"/>
          <p:cNvSpPr>
            <a:spLocks noGrp="1"/>
          </p:cNvSpPr>
          <p:nvPr>
            <p:ph type="sldNum" sz="quarter" idx="5"/>
          </p:nvPr>
        </p:nvSpPr>
        <p:spPr/>
        <p:txBody>
          <a:bodyPr/>
          <a:lstStyle/>
          <a:p>
            <a:fld id="{FA63B11D-F0C0-CE40-8DB7-FBD7A5F4EECE}" type="slidenum">
              <a:rPr lang="en-US" smtClean="0"/>
              <a:t>13</a:t>
            </a:fld>
            <a:endParaRPr lang="en-US"/>
          </a:p>
        </p:txBody>
      </p:sp>
    </p:spTree>
    <p:extLst>
      <p:ext uri="{BB962C8B-B14F-4D97-AF65-F5344CB8AC3E}">
        <p14:creationId xmlns:p14="http://schemas.microsoft.com/office/powerpoint/2010/main" val="2970100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000000"/>
                </a:solidFill>
                <a:effectLst/>
                <a:latin typeface="Open Sans"/>
              </a:rPr>
              <a:t>We know two things about equity. First, it is </a:t>
            </a:r>
            <a:r>
              <a:rPr lang="en-US" b="0" i="0" u="none" strike="noStrike" dirty="0">
                <a:solidFill>
                  <a:srgbClr val="739501"/>
                </a:solidFill>
                <a:effectLst/>
                <a:latin typeface="Open Sans"/>
                <a:hlinkClick r:id="rId3"/>
              </a:rPr>
              <a:t>measurable</a:t>
            </a:r>
            <a:r>
              <a:rPr lang="en-US" b="0" i="0" dirty="0">
                <a:solidFill>
                  <a:srgbClr val="000000"/>
                </a:solidFill>
                <a:effectLst/>
                <a:latin typeface="Open Sans"/>
              </a:rPr>
              <a:t>. Second, it is both a felt sense and lived experience. Therefore, instructional leaders must not only track metrics on equity issues in their schools, they must also use social-emotional learning to positively affect the culture within their schools. Beyond supporting instructional efficacy, we believe that the central focus of school leaders is to address issues of equity in a way that produces systemic shifts.</a:t>
            </a:r>
          </a:p>
          <a:p>
            <a:pPr algn="l" fontAlgn="base"/>
            <a:r>
              <a:rPr lang="en-US" b="0" i="0" dirty="0">
                <a:solidFill>
                  <a:srgbClr val="000000"/>
                </a:solidFill>
                <a:effectLst/>
                <a:latin typeface="Open Sans"/>
              </a:rPr>
              <a:t>However, leaders are often left with little time to reflect on how their identity and experiences shape their approach to issues of equity. Without that awareness, leaders are constantly in a reactive state and are unable to understand how their biases affect their responses. As leaders, we can't disrupt inequities if we don't understand our relationship to them. We developed a five-step process to empower and support leaders as they take their self-reflective journey toward equity-centered leadership.</a:t>
            </a:r>
          </a:p>
          <a:p>
            <a:endParaRPr lang="en-US" dirty="0"/>
          </a:p>
        </p:txBody>
      </p:sp>
      <p:sp>
        <p:nvSpPr>
          <p:cNvPr id="4" name="Slide Number Placeholder 3"/>
          <p:cNvSpPr>
            <a:spLocks noGrp="1"/>
          </p:cNvSpPr>
          <p:nvPr>
            <p:ph type="sldNum" sz="quarter" idx="5"/>
          </p:nvPr>
        </p:nvSpPr>
        <p:spPr/>
        <p:txBody>
          <a:bodyPr/>
          <a:lstStyle/>
          <a:p>
            <a:fld id="{FA63B11D-F0C0-CE40-8DB7-FBD7A5F4EECE}" type="slidenum">
              <a:rPr lang="en-US" smtClean="0"/>
              <a:t>15</a:t>
            </a:fld>
            <a:endParaRPr lang="en-US" dirty="0"/>
          </a:p>
        </p:txBody>
      </p:sp>
    </p:spTree>
    <p:extLst>
      <p:ext uri="{BB962C8B-B14F-4D97-AF65-F5344CB8AC3E}">
        <p14:creationId xmlns:p14="http://schemas.microsoft.com/office/powerpoint/2010/main" val="3414793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DD49F-8664-4991-B352-1723F0A87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2007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 of 9</a:t>
            </a:r>
            <a:r>
              <a:rPr lang="en-US" baseline="30000" dirty="0"/>
              <a:t>th</a:t>
            </a:r>
            <a:r>
              <a:rPr lang="en-US" dirty="0"/>
              <a:t> grade students on track should mirror the graduation rate.</a:t>
            </a:r>
          </a:p>
          <a:p>
            <a:r>
              <a:rPr lang="en-US" dirty="0"/>
              <a:t>PAY ATTENTION</a:t>
            </a:r>
          </a:p>
          <a:p>
            <a:endParaRPr lang="en-US" dirty="0"/>
          </a:p>
          <a:p>
            <a:r>
              <a:rPr lang="en-US" dirty="0"/>
              <a:t>How many do you loose?</a:t>
            </a:r>
          </a:p>
          <a:p>
            <a:r>
              <a:rPr lang="en-US" dirty="0"/>
              <a:t>When do you loose them?</a:t>
            </a:r>
          </a:p>
          <a:p>
            <a:r>
              <a:rPr lang="en-US" dirty="0"/>
              <a:t>Why?</a:t>
            </a:r>
          </a:p>
        </p:txBody>
      </p:sp>
      <p:sp>
        <p:nvSpPr>
          <p:cNvPr id="4" name="Slide Number Placeholder 3"/>
          <p:cNvSpPr>
            <a:spLocks noGrp="1"/>
          </p:cNvSpPr>
          <p:nvPr>
            <p:ph type="sldNum" sz="quarter" idx="5"/>
          </p:nvPr>
        </p:nvSpPr>
        <p:spPr/>
        <p:txBody>
          <a:bodyPr/>
          <a:lstStyle/>
          <a:p>
            <a:fld id="{8945FCCC-6235-7A4F-807C-9F00363A0D86}" type="slidenum">
              <a:rPr lang="en-US" smtClean="0"/>
              <a:t>20</a:t>
            </a:fld>
            <a:endParaRPr lang="en-US"/>
          </a:p>
        </p:txBody>
      </p:sp>
    </p:spTree>
    <p:extLst>
      <p:ext uri="{BB962C8B-B14F-4D97-AF65-F5344CB8AC3E}">
        <p14:creationId xmlns:p14="http://schemas.microsoft.com/office/powerpoint/2010/main" val="3982200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DD49F-8664-4991-B352-1723F0A87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1488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977430" y="8850947"/>
            <a:ext cx="3057313" cy="458364"/>
          </a:xfrm>
          <a:prstGeom prst="rect">
            <a:avLst/>
          </a:prstGeom>
          <a:noFill/>
          <a:ln w="9525">
            <a:noFill/>
            <a:miter lim="800000"/>
            <a:headEnd/>
            <a:tailEnd/>
          </a:ln>
        </p:spPr>
        <p:txBody>
          <a:bodyPr lIns="90064" tIns="45032" rIns="90064" bIns="45032" anchor="b"/>
          <a:lstStyle/>
          <a:p>
            <a:pPr algn="r" defTabSz="899624" eaLnBrk="0" hangingPunct="0"/>
            <a:fld id="{F2CDFCD9-8B1E-4B1C-BED9-A878A1BAE0E3}" type="slidenum">
              <a:rPr lang="en-US" sz="1200"/>
              <a:pPr algn="r" defTabSz="899624" eaLnBrk="0" hangingPunct="0"/>
              <a:t>31</a:t>
            </a:fld>
            <a:endParaRPr lang="en-US" sz="1200"/>
          </a:p>
        </p:txBody>
      </p:sp>
      <p:sp>
        <p:nvSpPr>
          <p:cNvPr id="41987" name="Rectangle 2"/>
          <p:cNvSpPr>
            <a:spLocks noGrp="1" noRot="1" noChangeAspect="1" noChangeArrowheads="1" noTextEdit="1"/>
          </p:cNvSpPr>
          <p:nvPr>
            <p:ph type="sldImg"/>
          </p:nvPr>
        </p:nvSpPr>
        <p:spPr>
          <a:xfrm>
            <a:off x="368300" y="685800"/>
            <a:ext cx="6238875" cy="3509963"/>
          </a:xfrm>
          <a:ln/>
        </p:spPr>
      </p:sp>
      <p:sp>
        <p:nvSpPr>
          <p:cNvPr id="41988" name="Rectangle 3"/>
          <p:cNvSpPr>
            <a:spLocks noGrp="1" noChangeArrowheads="1"/>
          </p:cNvSpPr>
          <p:nvPr>
            <p:ph type="body" idx="1"/>
          </p:nvPr>
        </p:nvSpPr>
        <p:spPr>
          <a:noFill/>
          <a:ln/>
        </p:spPr>
        <p:txBody>
          <a:bodyPr/>
          <a:lstStyle/>
          <a:p>
            <a:endParaRPr lang="en-US" dirty="0">
              <a:latin typeface="Times" pitchFamily="18" charset="0"/>
            </a:endParaRPr>
          </a:p>
        </p:txBody>
      </p:sp>
    </p:spTree>
    <p:extLst>
      <p:ext uri="{BB962C8B-B14F-4D97-AF65-F5344CB8AC3E}">
        <p14:creationId xmlns:p14="http://schemas.microsoft.com/office/powerpoint/2010/main" val="3695966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977430" y="8850947"/>
            <a:ext cx="3057313" cy="458364"/>
          </a:xfrm>
          <a:prstGeom prst="rect">
            <a:avLst/>
          </a:prstGeom>
          <a:noFill/>
          <a:ln w="9525">
            <a:noFill/>
            <a:miter lim="800000"/>
            <a:headEnd/>
            <a:tailEnd/>
          </a:ln>
        </p:spPr>
        <p:txBody>
          <a:bodyPr lIns="90064" tIns="45032" rIns="90064" bIns="45032" anchor="b"/>
          <a:lstStyle/>
          <a:p>
            <a:pPr algn="r" defTabSz="899624" eaLnBrk="0" hangingPunct="0"/>
            <a:fld id="{F2CDFCD9-8B1E-4B1C-BED9-A878A1BAE0E3}" type="slidenum">
              <a:rPr lang="en-US" sz="1200"/>
              <a:pPr algn="r" defTabSz="899624" eaLnBrk="0" hangingPunct="0"/>
              <a:t>32</a:t>
            </a:fld>
            <a:endParaRPr lang="en-US" sz="1200"/>
          </a:p>
        </p:txBody>
      </p:sp>
      <p:sp>
        <p:nvSpPr>
          <p:cNvPr id="41987" name="Rectangle 2"/>
          <p:cNvSpPr>
            <a:spLocks noGrp="1" noRot="1" noChangeAspect="1" noChangeArrowheads="1" noTextEdit="1"/>
          </p:cNvSpPr>
          <p:nvPr>
            <p:ph type="sldImg"/>
          </p:nvPr>
        </p:nvSpPr>
        <p:spPr>
          <a:xfrm>
            <a:off x="368300" y="685800"/>
            <a:ext cx="6238875" cy="3509963"/>
          </a:xfrm>
          <a:ln/>
        </p:spPr>
      </p:sp>
      <p:sp>
        <p:nvSpPr>
          <p:cNvPr id="41988" name="Rectangle 3"/>
          <p:cNvSpPr>
            <a:spLocks noGrp="1" noChangeArrowheads="1"/>
          </p:cNvSpPr>
          <p:nvPr>
            <p:ph type="body" idx="1"/>
          </p:nvPr>
        </p:nvSpPr>
        <p:spPr>
          <a:noFill/>
          <a:ln/>
        </p:spPr>
        <p:txBody>
          <a:bodyPr/>
          <a:lstStyle/>
          <a:p>
            <a:endParaRPr lang="en-US" dirty="0">
              <a:latin typeface="Times" pitchFamily="18" charset="0"/>
            </a:endParaRPr>
          </a:p>
        </p:txBody>
      </p:sp>
    </p:spTree>
    <p:extLst>
      <p:ext uri="{BB962C8B-B14F-4D97-AF65-F5344CB8AC3E}">
        <p14:creationId xmlns:p14="http://schemas.microsoft.com/office/powerpoint/2010/main" val="4026643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DD49F-8664-4991-B352-1723F0A87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777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DD49F-8664-4991-B352-1723F0A87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8681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DD49F-8664-4991-B352-1723F0A87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31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DD49F-8664-4991-B352-1723F0A87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0950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DD49F-8664-4991-B352-1723F0A87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067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DD49F-8664-4991-B352-1723F0A87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3327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DD49F-8664-4991-B352-1723F0A87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6604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DD49F-8664-4991-B352-1723F0A87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6077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DD49F-8664-4991-B352-1723F0A87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0935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DD49F-8664-4991-B352-1723F0A87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5467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Master" Target="../slideMasters/slideMaster5.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10.png"/><Relationship Id="rId1" Type="http://schemas.openxmlformats.org/officeDocument/2006/relationships/slideMaster" Target="../slideMasters/slideMaster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0C802E59-C4FF-3647-9576-DE08F5E0DEF4}"/>
              </a:ext>
            </a:extLst>
          </p:cNvPr>
          <p:cNvPicPr>
            <a:picLocks noChangeAspect="1"/>
          </p:cNvPicPr>
          <p:nvPr userDrawn="1"/>
        </p:nvPicPr>
        <p:blipFill>
          <a:blip r:embed="rId2"/>
          <a:stretch>
            <a:fillRect/>
          </a:stretch>
        </p:blipFill>
        <p:spPr>
          <a:xfrm>
            <a:off x="1215887" y="2280738"/>
            <a:ext cx="9760226" cy="2296524"/>
          </a:xfrm>
          <a:prstGeom prst="rect">
            <a:avLst/>
          </a:prstGeom>
        </p:spPr>
      </p:pic>
    </p:spTree>
    <p:extLst>
      <p:ext uri="{BB962C8B-B14F-4D97-AF65-F5344CB8AC3E}">
        <p14:creationId xmlns:p14="http://schemas.microsoft.com/office/powerpoint/2010/main" val="2842221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Side_Content_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C41ABD-ECC0-E243-A485-31F78634EFEF}"/>
              </a:ext>
            </a:extLst>
          </p:cNvPr>
          <p:cNvSpPr/>
          <p:nvPr userDrawn="1"/>
        </p:nvSpPr>
        <p:spPr>
          <a:xfrm>
            <a:off x="0" y="0"/>
            <a:ext cx="42672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43C70E7-03B3-D34E-B0FA-3FA344E07923}"/>
              </a:ext>
            </a:extLst>
          </p:cNvPr>
          <p:cNvPicPr>
            <a:picLocks noChangeAspect="1"/>
          </p:cNvPicPr>
          <p:nvPr userDrawn="1"/>
        </p:nvPicPr>
        <p:blipFill>
          <a:blip r:embed="rId2"/>
          <a:srcRect/>
          <a:stretch/>
        </p:blipFill>
        <p:spPr>
          <a:xfrm>
            <a:off x="381000" y="1330186"/>
            <a:ext cx="3385930" cy="4232413"/>
          </a:xfrm>
          <a:prstGeom prst="rect">
            <a:avLst/>
          </a:prstGeom>
        </p:spPr>
      </p:pic>
      <p:sp>
        <p:nvSpPr>
          <p:cNvPr id="11" name="Content Placeholder 3">
            <a:extLst>
              <a:ext uri="{FF2B5EF4-FFF2-40B4-BE49-F238E27FC236}">
                <a16:creationId xmlns:a16="http://schemas.microsoft.com/office/drawing/2014/main" id="{5CBC9BEB-D5F9-1A4B-A8C5-4E75A46E0B0B}"/>
              </a:ext>
            </a:extLst>
          </p:cNvPr>
          <p:cNvSpPr>
            <a:spLocks noGrp="1"/>
          </p:cNvSpPr>
          <p:nvPr>
            <p:ph sz="half" idx="2"/>
          </p:nvPr>
        </p:nvSpPr>
        <p:spPr>
          <a:xfrm>
            <a:off x="5029200" y="824947"/>
            <a:ext cx="6324599" cy="5352015"/>
          </a:xfrm>
        </p:spPr>
        <p:txBody>
          <a:bodyPr anchor="ctr"/>
          <a:lstStyle>
            <a:lvl1pPr>
              <a:buNone/>
              <a:defRPr>
                <a:solidFill>
                  <a:schemeClr val="accent2">
                    <a:lumMod val="50000"/>
                  </a:schemeClr>
                </a:solidFill>
              </a:defRPr>
            </a:lvl1pPr>
            <a:lvl2pPr>
              <a:buNone/>
              <a:defRPr>
                <a:solidFill>
                  <a:schemeClr val="accent2">
                    <a:lumMod val="50000"/>
                  </a:schemeClr>
                </a:solidFill>
              </a:defRPr>
            </a:lvl2pPr>
            <a:lvl3pPr>
              <a:buNone/>
              <a:defRPr>
                <a:solidFill>
                  <a:schemeClr val="accent2">
                    <a:lumMod val="50000"/>
                  </a:schemeClr>
                </a:solidFill>
              </a:defRPr>
            </a:lvl3pPr>
            <a:lvl4pPr>
              <a:buNone/>
              <a:defRPr>
                <a:solidFill>
                  <a:schemeClr val="accent2">
                    <a:lumMod val="50000"/>
                  </a:schemeClr>
                </a:solidFill>
              </a:defRPr>
            </a:lvl4pPr>
            <a:lvl5pPr>
              <a:buNone/>
              <a:defRPr>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CBEA1217-E550-2841-B6FD-D06D65979907}"/>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bg1"/>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530812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Side_Contact_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C41ABD-ECC0-E243-A485-31F78634EFEF}"/>
              </a:ext>
            </a:extLst>
          </p:cNvPr>
          <p:cNvSpPr/>
          <p:nvPr userDrawn="1"/>
        </p:nvSpPr>
        <p:spPr>
          <a:xfrm>
            <a:off x="0" y="0"/>
            <a:ext cx="42672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43C70E7-03B3-D34E-B0FA-3FA344E07923}"/>
              </a:ext>
            </a:extLst>
          </p:cNvPr>
          <p:cNvPicPr>
            <a:picLocks noChangeAspect="1"/>
          </p:cNvPicPr>
          <p:nvPr userDrawn="1"/>
        </p:nvPicPr>
        <p:blipFill>
          <a:blip r:embed="rId2"/>
          <a:srcRect/>
          <a:stretch/>
        </p:blipFill>
        <p:spPr>
          <a:xfrm>
            <a:off x="381000" y="1330186"/>
            <a:ext cx="3385930" cy="4232413"/>
          </a:xfrm>
          <a:prstGeom prst="rect">
            <a:avLst/>
          </a:prstGeom>
        </p:spPr>
      </p:pic>
      <p:sp>
        <p:nvSpPr>
          <p:cNvPr id="8" name="Text Placeholder 6">
            <a:extLst>
              <a:ext uri="{FF2B5EF4-FFF2-40B4-BE49-F238E27FC236}">
                <a16:creationId xmlns:a16="http://schemas.microsoft.com/office/drawing/2014/main" id="{086C6FA7-947B-4647-8F92-7C88926C767F}"/>
              </a:ext>
            </a:extLst>
          </p:cNvPr>
          <p:cNvSpPr>
            <a:spLocks noGrp="1"/>
          </p:cNvSpPr>
          <p:nvPr>
            <p:ph type="body" sz="quarter" idx="11" hasCustomPrompt="1"/>
          </p:nvPr>
        </p:nvSpPr>
        <p:spPr>
          <a:xfrm>
            <a:off x="5410200" y="2771439"/>
            <a:ext cx="4038600" cy="2410161"/>
          </a:xfrm>
        </p:spPr>
        <p:txBody>
          <a:bodyPr>
            <a:normAutofit/>
          </a:bodyPr>
          <a:lstStyle>
            <a:lvl1pPr>
              <a:buNone/>
              <a:defRPr sz="1800">
                <a:solidFill>
                  <a:schemeClr val="accent2"/>
                </a:solidFill>
              </a:defRPr>
            </a:lvl1pPr>
            <a:lvl2pPr>
              <a:buNone/>
              <a:defRPr/>
            </a:lvl2pPr>
            <a:lvl3pPr>
              <a:buNone/>
              <a:defRPr/>
            </a:lvl3pPr>
            <a:lvl4pPr>
              <a:buNone/>
              <a:defRPr/>
            </a:lvl4pPr>
            <a:lvl5pPr>
              <a:buNone/>
              <a:defRPr/>
            </a:lvl5pPr>
          </a:lstStyle>
          <a:p>
            <a:pPr lvl="0"/>
            <a:r>
              <a:rPr lang="en-US" dirty="0"/>
              <a:t>Presenter names</a:t>
            </a:r>
          </a:p>
        </p:txBody>
      </p:sp>
      <p:sp>
        <p:nvSpPr>
          <p:cNvPr id="10" name="TextBox 9">
            <a:extLst>
              <a:ext uri="{FF2B5EF4-FFF2-40B4-BE49-F238E27FC236}">
                <a16:creationId xmlns:a16="http://schemas.microsoft.com/office/drawing/2014/main" id="{CEC3B180-BA03-A34D-9A03-377A0B599F4F}"/>
              </a:ext>
            </a:extLst>
          </p:cNvPr>
          <p:cNvSpPr txBox="1"/>
          <p:nvPr userDrawn="1"/>
        </p:nvSpPr>
        <p:spPr>
          <a:xfrm>
            <a:off x="5412520" y="2328868"/>
            <a:ext cx="3198080" cy="461665"/>
          </a:xfrm>
          <a:prstGeom prst="rect">
            <a:avLst/>
          </a:prstGeom>
          <a:noFill/>
        </p:spPr>
        <p:txBody>
          <a:bodyPr wrap="square" rtlCol="0">
            <a:spAutoFit/>
          </a:bodyPr>
          <a:lstStyle/>
          <a:p>
            <a:r>
              <a:rPr lang="en-US" sz="2400" b="1" i="0" dirty="0">
                <a:solidFill>
                  <a:schemeClr val="bg1"/>
                </a:solidFill>
                <a:latin typeface="Arial" panose="020B0604020202020204" pitchFamily="34" charset="0"/>
                <a:cs typeface="Arial" panose="020B0604020202020204" pitchFamily="34" charset="0"/>
              </a:rPr>
              <a:t>THE NPSI TEAM:</a:t>
            </a:r>
          </a:p>
        </p:txBody>
      </p:sp>
      <p:grpSp>
        <p:nvGrpSpPr>
          <p:cNvPr id="11" name="Group 10">
            <a:extLst>
              <a:ext uri="{FF2B5EF4-FFF2-40B4-BE49-F238E27FC236}">
                <a16:creationId xmlns:a16="http://schemas.microsoft.com/office/drawing/2014/main" id="{366A44E1-26A5-E94D-B6D0-D92CCDC86521}"/>
              </a:ext>
            </a:extLst>
          </p:cNvPr>
          <p:cNvGrpSpPr/>
          <p:nvPr userDrawn="1"/>
        </p:nvGrpSpPr>
        <p:grpSpPr>
          <a:xfrm>
            <a:off x="6799677" y="6008186"/>
            <a:ext cx="2497776" cy="659878"/>
            <a:chOff x="3105712" y="2811729"/>
            <a:chExt cx="2497776" cy="659878"/>
          </a:xfrm>
        </p:grpSpPr>
        <p:sp>
          <p:nvSpPr>
            <p:cNvPr id="12" name="Content Placeholder 3">
              <a:extLst>
                <a:ext uri="{FF2B5EF4-FFF2-40B4-BE49-F238E27FC236}">
                  <a16:creationId xmlns:a16="http://schemas.microsoft.com/office/drawing/2014/main" id="{0D696930-6466-9E49-AAAD-E7E2D64BFF6D}"/>
                </a:ext>
              </a:extLst>
            </p:cNvPr>
            <p:cNvSpPr txBox="1">
              <a:spLocks/>
            </p:cNvSpPr>
            <p:nvPr userDrawn="1"/>
          </p:nvSpPr>
          <p:spPr>
            <a:xfrm>
              <a:off x="3105712" y="2811729"/>
              <a:ext cx="2497776" cy="659878"/>
            </a:xfrm>
            <a:prstGeom prst="rect">
              <a:avLst/>
            </a:prstGeom>
            <a:solidFill>
              <a:schemeClr val="accent1"/>
            </a:solidFill>
            <a:ln>
              <a:noFill/>
            </a:ln>
          </p:spPr>
          <p:txBody>
            <a:bodyPr lIns="731520" tIns="91440" rIns="274320" bIns="9144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en-US" sz="1800" dirty="0">
                  <a:solidFill>
                    <a:schemeClr val="bg1"/>
                  </a:solidFill>
                </a:rPr>
                <a:t>(224) 288-9934</a:t>
              </a:r>
            </a:p>
          </p:txBody>
        </p:sp>
        <p:pic>
          <p:nvPicPr>
            <p:cNvPr id="13" name="Graphic 12" descr="Receiver">
              <a:extLst>
                <a:ext uri="{FF2B5EF4-FFF2-40B4-BE49-F238E27FC236}">
                  <a16:creationId xmlns:a16="http://schemas.microsoft.com/office/drawing/2014/main" id="{DBE25A79-F91C-8441-A869-3172D96149A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240235" y="2925421"/>
              <a:ext cx="476088" cy="476088"/>
            </a:xfrm>
            <a:prstGeom prst="rect">
              <a:avLst/>
            </a:prstGeom>
          </p:spPr>
        </p:pic>
      </p:grpSp>
      <p:grpSp>
        <p:nvGrpSpPr>
          <p:cNvPr id="14" name="Group 13">
            <a:extLst>
              <a:ext uri="{FF2B5EF4-FFF2-40B4-BE49-F238E27FC236}">
                <a16:creationId xmlns:a16="http://schemas.microsoft.com/office/drawing/2014/main" id="{459160E4-0B8A-3048-9300-663984891B45}"/>
              </a:ext>
            </a:extLst>
          </p:cNvPr>
          <p:cNvGrpSpPr/>
          <p:nvPr userDrawn="1"/>
        </p:nvGrpSpPr>
        <p:grpSpPr>
          <a:xfrm>
            <a:off x="9449852" y="6026288"/>
            <a:ext cx="2437348" cy="659878"/>
            <a:chOff x="838200" y="5038019"/>
            <a:chExt cx="2437348" cy="659878"/>
          </a:xfrm>
        </p:grpSpPr>
        <p:sp>
          <p:nvSpPr>
            <p:cNvPr id="15" name="Content Placeholder 3">
              <a:extLst>
                <a:ext uri="{FF2B5EF4-FFF2-40B4-BE49-F238E27FC236}">
                  <a16:creationId xmlns:a16="http://schemas.microsoft.com/office/drawing/2014/main" id="{080ED696-DCEC-8343-9D4A-4DF1B347BCD5}"/>
                </a:ext>
              </a:extLst>
            </p:cNvPr>
            <p:cNvSpPr txBox="1">
              <a:spLocks/>
            </p:cNvSpPr>
            <p:nvPr userDrawn="1"/>
          </p:nvSpPr>
          <p:spPr>
            <a:xfrm>
              <a:off x="838200" y="5038019"/>
              <a:ext cx="2437348" cy="659878"/>
            </a:xfrm>
            <a:prstGeom prst="rect">
              <a:avLst/>
            </a:prstGeom>
            <a:solidFill>
              <a:schemeClr val="accent1"/>
            </a:solidFill>
            <a:ln>
              <a:noFill/>
            </a:ln>
          </p:spPr>
          <p:txBody>
            <a:bodyPr lIns="822960" tIns="91440" rIns="274320" bIns="9144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en-US" sz="1800" dirty="0" err="1">
                  <a:solidFill>
                    <a:schemeClr val="bg1"/>
                  </a:solidFill>
                </a:rPr>
                <a:t>info@npsi.org</a:t>
              </a:r>
              <a:endParaRPr lang="en-US" sz="1800" dirty="0">
                <a:solidFill>
                  <a:schemeClr val="bg1"/>
                </a:solidFill>
              </a:endParaRPr>
            </a:p>
          </p:txBody>
        </p:sp>
        <p:pic>
          <p:nvPicPr>
            <p:cNvPr id="16" name="Graphic 15" descr="Envelope">
              <a:extLst>
                <a:ext uri="{FF2B5EF4-FFF2-40B4-BE49-F238E27FC236}">
                  <a16:creationId xmlns:a16="http://schemas.microsoft.com/office/drawing/2014/main" id="{75BFACCC-3AE6-2C4A-95D6-B28EFE4DFB0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62477" y="5071661"/>
              <a:ext cx="598694" cy="598694"/>
            </a:xfrm>
            <a:prstGeom prst="rect">
              <a:avLst/>
            </a:prstGeom>
          </p:spPr>
        </p:pic>
      </p:grpSp>
      <p:grpSp>
        <p:nvGrpSpPr>
          <p:cNvPr id="17" name="Group 16">
            <a:extLst>
              <a:ext uri="{FF2B5EF4-FFF2-40B4-BE49-F238E27FC236}">
                <a16:creationId xmlns:a16="http://schemas.microsoft.com/office/drawing/2014/main" id="{117ED2AD-AF55-1A46-8330-51BC40320A4D}"/>
              </a:ext>
            </a:extLst>
          </p:cNvPr>
          <p:cNvGrpSpPr/>
          <p:nvPr userDrawn="1"/>
        </p:nvGrpSpPr>
        <p:grpSpPr>
          <a:xfrm>
            <a:off x="4545101" y="6008185"/>
            <a:ext cx="2098288" cy="677981"/>
            <a:chOff x="838200" y="2481186"/>
            <a:chExt cx="2098288" cy="677981"/>
          </a:xfrm>
        </p:grpSpPr>
        <p:sp>
          <p:nvSpPr>
            <p:cNvPr id="18" name="Content Placeholder 3">
              <a:extLst>
                <a:ext uri="{FF2B5EF4-FFF2-40B4-BE49-F238E27FC236}">
                  <a16:creationId xmlns:a16="http://schemas.microsoft.com/office/drawing/2014/main" id="{A2311E27-27A7-A84B-9630-83362DEE70B9}"/>
                </a:ext>
              </a:extLst>
            </p:cNvPr>
            <p:cNvSpPr txBox="1">
              <a:spLocks/>
            </p:cNvSpPr>
            <p:nvPr userDrawn="1"/>
          </p:nvSpPr>
          <p:spPr>
            <a:xfrm>
              <a:off x="838200" y="2481186"/>
              <a:ext cx="2098288" cy="659878"/>
            </a:xfrm>
            <a:prstGeom prst="rect">
              <a:avLst/>
            </a:prstGeom>
            <a:solidFill>
              <a:schemeClr val="accent1"/>
            </a:solidFill>
            <a:ln>
              <a:noFill/>
            </a:ln>
          </p:spPr>
          <p:txBody>
            <a:bodyPr lIns="1005840" tIns="91440" rIns="274320" bIns="9144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en-US" sz="1800" dirty="0" err="1">
                  <a:solidFill>
                    <a:schemeClr val="bg1"/>
                  </a:solidFill>
                </a:rPr>
                <a:t>NPSI.org</a:t>
              </a:r>
              <a:endParaRPr lang="en-US" sz="1800" dirty="0">
                <a:solidFill>
                  <a:schemeClr val="bg1"/>
                </a:solidFill>
              </a:endParaRPr>
            </a:p>
          </p:txBody>
        </p:sp>
        <p:pic>
          <p:nvPicPr>
            <p:cNvPr id="19" name="Graphic 18" descr="Internet">
              <a:extLst>
                <a:ext uri="{FF2B5EF4-FFF2-40B4-BE49-F238E27FC236}">
                  <a16:creationId xmlns:a16="http://schemas.microsoft.com/office/drawing/2014/main" id="{D28A5555-F255-334C-91BE-AAE0A8E19759}"/>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07654" y="2481186"/>
              <a:ext cx="677981" cy="677981"/>
            </a:xfrm>
            <a:prstGeom prst="rect">
              <a:avLst/>
            </a:prstGeom>
          </p:spPr>
        </p:pic>
      </p:grpSp>
      <p:sp>
        <p:nvSpPr>
          <p:cNvPr id="20" name="TextBox 19">
            <a:extLst>
              <a:ext uri="{FF2B5EF4-FFF2-40B4-BE49-F238E27FC236}">
                <a16:creationId xmlns:a16="http://schemas.microsoft.com/office/drawing/2014/main" id="{05EE3D91-CA52-3A40-A072-247758553A12}"/>
              </a:ext>
            </a:extLst>
          </p:cNvPr>
          <p:cNvSpPr txBox="1"/>
          <p:nvPr userDrawn="1"/>
        </p:nvSpPr>
        <p:spPr>
          <a:xfrm>
            <a:off x="5334000" y="1364159"/>
            <a:ext cx="4648200" cy="769441"/>
          </a:xfrm>
          <a:prstGeom prst="rect">
            <a:avLst/>
          </a:prstGeom>
          <a:noFill/>
        </p:spPr>
        <p:txBody>
          <a:bodyPr wrap="square" rtlCol="0">
            <a:spAutoFit/>
          </a:bodyPr>
          <a:lstStyle/>
          <a:p>
            <a:r>
              <a:rPr lang="en-US" sz="4400" b="1" i="0" dirty="0">
                <a:solidFill>
                  <a:schemeClr val="bg1"/>
                </a:solidFill>
                <a:latin typeface="Arial Black" panose="020B0604020202020204" pitchFamily="34" charset="0"/>
                <a:cs typeface="Arial Black" panose="020B0604020202020204" pitchFamily="34" charset="0"/>
              </a:rPr>
              <a:t>CONTACT</a:t>
            </a:r>
          </a:p>
        </p:txBody>
      </p:sp>
    </p:spTree>
    <p:extLst>
      <p:ext uri="{BB962C8B-B14F-4D97-AF65-F5344CB8AC3E}">
        <p14:creationId xmlns:p14="http://schemas.microsoft.com/office/powerpoint/2010/main" val="87735657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_Gree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41E5E98-0871-5B43-8C47-41454AFBBD36}"/>
              </a:ext>
            </a:extLst>
          </p:cNvPr>
          <p:cNvSpPr/>
          <p:nvPr userDrawn="1"/>
        </p:nvSpPr>
        <p:spPr>
          <a:xfrm>
            <a:off x="0" y="6118576"/>
            <a:ext cx="12192001" cy="773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1D9B4D-5C5C-6648-9108-A4D693842332}"/>
              </a:ext>
            </a:extLst>
          </p:cNvPr>
          <p:cNvSpPr>
            <a:spLocks noGrp="1"/>
          </p:cNvSpPr>
          <p:nvPr>
            <p:ph type="ctrTitle"/>
          </p:nvPr>
        </p:nvSpPr>
        <p:spPr>
          <a:xfrm>
            <a:off x="1524000" y="1600199"/>
            <a:ext cx="9144000" cy="2169943"/>
          </a:xfrm>
          <a:prstGeom prst="rect">
            <a:avLst/>
          </a:prstGeom>
        </p:spPr>
        <p:txBody>
          <a:bodyPr anchor="b">
            <a:normAutofit/>
          </a:bodyPr>
          <a:lstStyle>
            <a:lvl1pPr algn="ctr">
              <a:defRPr sz="4800"/>
            </a:lvl1pPr>
          </a:lstStyle>
          <a:p>
            <a:r>
              <a:rPr lang="en-US" dirty="0"/>
              <a:t>Click to edit Master title style</a:t>
            </a:r>
          </a:p>
        </p:txBody>
      </p:sp>
      <p:sp>
        <p:nvSpPr>
          <p:cNvPr id="3" name="Subtitle 2">
            <a:extLst>
              <a:ext uri="{FF2B5EF4-FFF2-40B4-BE49-F238E27FC236}">
                <a16:creationId xmlns:a16="http://schemas.microsoft.com/office/drawing/2014/main" id="{D2E08A2B-EF2D-0644-9142-5133B3DECF90}"/>
              </a:ext>
            </a:extLst>
          </p:cNvPr>
          <p:cNvSpPr>
            <a:spLocks noGrp="1"/>
          </p:cNvSpPr>
          <p:nvPr>
            <p:ph type="subTitle" idx="1"/>
          </p:nvPr>
        </p:nvSpPr>
        <p:spPr>
          <a:xfrm>
            <a:off x="1524000" y="3880923"/>
            <a:ext cx="9144000" cy="12063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Footer Placeholder 4">
            <a:extLst>
              <a:ext uri="{FF2B5EF4-FFF2-40B4-BE49-F238E27FC236}">
                <a16:creationId xmlns:a16="http://schemas.microsoft.com/office/drawing/2014/main" id="{FBC1C296-BDF4-8E46-AC6D-3756D345CCD5}"/>
              </a:ext>
            </a:extLst>
          </p:cNvPr>
          <p:cNvSpPr>
            <a:spLocks noGrp="1"/>
          </p:cNvSpPr>
          <p:nvPr>
            <p:ph type="ftr" sz="quarter" idx="11"/>
          </p:nvPr>
        </p:nvSpPr>
        <p:spPr>
          <a:xfrm>
            <a:off x="3406223" y="6505438"/>
            <a:ext cx="5379554" cy="352561"/>
          </a:xfrm>
          <a:prstGeom prst="rect">
            <a:avLst/>
          </a:prstGeom>
        </p:spPr>
        <p:txBody>
          <a:bodyPr/>
          <a:lstStyle>
            <a:lvl1pPr algn="ctr">
              <a:defRPr sz="1000">
                <a:solidFill>
                  <a:schemeClr val="accent4"/>
                </a:solidFill>
                <a:latin typeface="Arial" panose="020B0604020202020204" pitchFamily="34" charset="0"/>
                <a:cs typeface="Arial" panose="020B0604020202020204" pitchFamily="34" charset="0"/>
              </a:defRPr>
            </a:lvl1pPr>
          </a:lstStyle>
          <a:p>
            <a:endParaRPr lang="en-US" dirty="0">
              <a:solidFill>
                <a:schemeClr val="accent4"/>
              </a:solidFill>
            </a:endParaRPr>
          </a:p>
        </p:txBody>
      </p:sp>
      <p:sp>
        <p:nvSpPr>
          <p:cNvPr id="5" name="Rectangle 4">
            <a:extLst>
              <a:ext uri="{FF2B5EF4-FFF2-40B4-BE49-F238E27FC236}">
                <a16:creationId xmlns:a16="http://schemas.microsoft.com/office/drawing/2014/main" id="{95476664-FECA-C242-BA9A-FA0E2BCF246A}"/>
              </a:ext>
            </a:extLst>
          </p:cNvPr>
          <p:cNvSpPr/>
          <p:nvPr userDrawn="1"/>
        </p:nvSpPr>
        <p:spPr>
          <a:xfrm>
            <a:off x="-1" y="0"/>
            <a:ext cx="12192001" cy="773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428CB09E-7420-5F49-A4D8-CD3C472AEDDC}"/>
              </a:ext>
            </a:extLst>
          </p:cNvPr>
          <p:cNvPicPr>
            <a:picLocks noChangeAspect="1"/>
          </p:cNvPicPr>
          <p:nvPr userDrawn="1"/>
        </p:nvPicPr>
        <p:blipFill>
          <a:blip r:embed="rId2"/>
          <a:stretch>
            <a:fillRect/>
          </a:stretch>
        </p:blipFill>
        <p:spPr>
          <a:xfrm>
            <a:off x="10756200" y="-674777"/>
            <a:ext cx="1473900" cy="1473900"/>
          </a:xfrm>
          <a:prstGeom prst="rect">
            <a:avLst/>
          </a:prstGeom>
          <a:noFill/>
        </p:spPr>
      </p:pic>
    </p:spTree>
    <p:extLst>
      <p:ext uri="{BB962C8B-B14F-4D97-AF65-F5344CB8AC3E}">
        <p14:creationId xmlns:p14="http://schemas.microsoft.com/office/powerpoint/2010/main" val="369146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_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733641-6450-AE4A-8C77-3203867A52EF}"/>
              </a:ext>
            </a:extLst>
          </p:cNvPr>
          <p:cNvSpPr/>
          <p:nvPr userDrawn="1"/>
        </p:nvSpPr>
        <p:spPr>
          <a:xfrm>
            <a:off x="0" y="0"/>
            <a:ext cx="12192000" cy="1378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2C407645-332E-BD40-90CD-CA19E91C46F6}"/>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bg1"/>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007358C3-2206-6542-A338-95EAC49371F2}"/>
              </a:ext>
            </a:extLst>
          </p:cNvPr>
          <p:cNvSpPr>
            <a:spLocks noGrp="1"/>
          </p:cNvSpPr>
          <p:nvPr>
            <p:ph type="title"/>
          </p:nvPr>
        </p:nvSpPr>
        <p:spPr>
          <a:xfrm>
            <a:off x="381000" y="3718"/>
            <a:ext cx="10375200" cy="1378633"/>
          </a:xfrm>
          <a:prstGeom prst="rect">
            <a:avLst/>
          </a:prstGeom>
          <a:noFill/>
        </p:spPr>
        <p:txBody>
          <a:bodyPr lIns="274320">
            <a:normAutofit/>
          </a:bodyPr>
          <a:lstStyle>
            <a:lvl1pPr algn="l">
              <a:defRPr sz="4000">
                <a:solidFill>
                  <a:schemeClr val="accent4"/>
                </a:solidFill>
              </a:defRPr>
            </a:lvl1pPr>
          </a:lstStyle>
          <a:p>
            <a:r>
              <a:rPr lang="en-US" dirty="0"/>
              <a:t>Click to edit Master title style</a:t>
            </a:r>
          </a:p>
        </p:txBody>
      </p:sp>
      <p:pic>
        <p:nvPicPr>
          <p:cNvPr id="11" name="Picture 10" descr="Logo&#10;&#10;Description automatically generated">
            <a:extLst>
              <a:ext uri="{FF2B5EF4-FFF2-40B4-BE49-F238E27FC236}">
                <a16:creationId xmlns:a16="http://schemas.microsoft.com/office/drawing/2014/main" id="{2BE8C97A-5BDA-7B40-ACB9-29988DC93632}"/>
              </a:ext>
            </a:extLst>
          </p:cNvPr>
          <p:cNvPicPr>
            <a:picLocks noChangeAspect="1"/>
          </p:cNvPicPr>
          <p:nvPr userDrawn="1"/>
        </p:nvPicPr>
        <p:blipFill>
          <a:blip r:embed="rId2"/>
          <a:stretch>
            <a:fillRect/>
          </a:stretch>
        </p:blipFill>
        <p:spPr>
          <a:xfrm>
            <a:off x="10756200" y="-36851"/>
            <a:ext cx="1473900" cy="1473900"/>
          </a:xfrm>
          <a:prstGeom prst="rect">
            <a:avLst/>
          </a:prstGeom>
          <a:noFill/>
        </p:spPr>
      </p:pic>
    </p:spTree>
    <p:extLst>
      <p:ext uri="{BB962C8B-B14F-4D97-AF65-F5344CB8AC3E}">
        <p14:creationId xmlns:p14="http://schemas.microsoft.com/office/powerpoint/2010/main" val="2693240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_Content_Gre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8DBDB5-78DE-CB4C-8008-62F82681F643}"/>
              </a:ext>
            </a:extLst>
          </p:cNvPr>
          <p:cNvSpPr>
            <a:spLocks noGrp="1"/>
          </p:cNvSpPr>
          <p:nvPr>
            <p:ph idx="1"/>
          </p:nvPr>
        </p:nvSpPr>
        <p:spPr/>
        <p:txBody>
          <a:bodyPr anchor="ct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3C791F8-BF00-CB4B-8926-63F8ABB2778C}"/>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bg1"/>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761D9DBD-20B7-FF44-BF01-858EC93C63D5}"/>
              </a:ext>
            </a:extLst>
          </p:cNvPr>
          <p:cNvSpPr/>
          <p:nvPr userDrawn="1"/>
        </p:nvSpPr>
        <p:spPr>
          <a:xfrm>
            <a:off x="0" y="0"/>
            <a:ext cx="12192000" cy="1378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F4C412D6-3B08-9647-A193-94EA8FE871E5}"/>
              </a:ext>
            </a:extLst>
          </p:cNvPr>
          <p:cNvSpPr>
            <a:spLocks noGrp="1"/>
          </p:cNvSpPr>
          <p:nvPr>
            <p:ph type="title"/>
          </p:nvPr>
        </p:nvSpPr>
        <p:spPr>
          <a:xfrm>
            <a:off x="381000" y="3718"/>
            <a:ext cx="10375200" cy="1378633"/>
          </a:xfrm>
          <a:prstGeom prst="rect">
            <a:avLst/>
          </a:prstGeom>
          <a:noFill/>
        </p:spPr>
        <p:txBody>
          <a:bodyPr lIns="274320">
            <a:normAutofit/>
          </a:bodyPr>
          <a:lstStyle>
            <a:lvl1pPr algn="l">
              <a:defRPr sz="4000">
                <a:solidFill>
                  <a:schemeClr val="accent4"/>
                </a:solidFill>
              </a:defRPr>
            </a:lvl1pPr>
          </a:lstStyle>
          <a:p>
            <a:r>
              <a:rPr lang="en-US" dirty="0"/>
              <a:t>Click to edit Master title style</a:t>
            </a:r>
          </a:p>
        </p:txBody>
      </p:sp>
      <p:pic>
        <p:nvPicPr>
          <p:cNvPr id="15" name="Picture 14" descr="Logo&#10;&#10;Description automatically generated">
            <a:extLst>
              <a:ext uri="{FF2B5EF4-FFF2-40B4-BE49-F238E27FC236}">
                <a16:creationId xmlns:a16="http://schemas.microsoft.com/office/drawing/2014/main" id="{03949993-B7D5-ED4A-9449-4A8620E9A4F3}"/>
              </a:ext>
            </a:extLst>
          </p:cNvPr>
          <p:cNvPicPr>
            <a:picLocks noChangeAspect="1"/>
          </p:cNvPicPr>
          <p:nvPr userDrawn="1"/>
        </p:nvPicPr>
        <p:blipFill>
          <a:blip r:embed="rId2"/>
          <a:stretch>
            <a:fillRect/>
          </a:stretch>
        </p:blipFill>
        <p:spPr>
          <a:xfrm>
            <a:off x="10756200" y="-36851"/>
            <a:ext cx="1473900" cy="1473900"/>
          </a:xfrm>
          <a:prstGeom prst="rect">
            <a:avLst/>
          </a:prstGeom>
          <a:noFill/>
        </p:spPr>
      </p:pic>
    </p:spTree>
    <p:extLst>
      <p:ext uri="{BB962C8B-B14F-4D97-AF65-F5344CB8AC3E}">
        <p14:creationId xmlns:p14="http://schemas.microsoft.com/office/powerpoint/2010/main" val="2749042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_Content2_Gre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3864FB-AA07-3B48-B166-E813D56B5584}"/>
              </a:ext>
            </a:extLst>
          </p:cNvPr>
          <p:cNvSpPr>
            <a:spLocks noGrp="1"/>
          </p:cNvSpPr>
          <p:nvPr>
            <p:ph sz="half" idx="1"/>
          </p:nvPr>
        </p:nvSpPr>
        <p:spPr>
          <a:xfrm>
            <a:off x="609600" y="1825625"/>
            <a:ext cx="5181600" cy="4351338"/>
          </a:xfrm>
        </p:spPr>
        <p:txBody>
          <a:bodyPr/>
          <a:lstStyle>
            <a:lvl1pPr>
              <a:defRPr>
                <a:solidFill>
                  <a:schemeClr val="accent2">
                    <a:lumMod val="50000"/>
                  </a:schemeClr>
                </a:solidFill>
              </a:defRPr>
            </a:lvl1pPr>
            <a:lvl2pPr>
              <a:defRPr>
                <a:solidFill>
                  <a:schemeClr val="accent2">
                    <a:lumMod val="50000"/>
                  </a:schemeClr>
                </a:solidFill>
              </a:defRPr>
            </a:lvl2pPr>
            <a:lvl3pPr>
              <a:defRPr>
                <a:solidFill>
                  <a:schemeClr val="accent2">
                    <a:lumMod val="50000"/>
                  </a:schemeClr>
                </a:solidFill>
              </a:defRPr>
            </a:lvl3pPr>
            <a:lvl4pPr>
              <a:defRPr>
                <a:solidFill>
                  <a:schemeClr val="accent2">
                    <a:lumMod val="50000"/>
                  </a:schemeClr>
                </a:solidFill>
              </a:defRPr>
            </a:lvl4pPr>
            <a:lvl5pPr>
              <a:defRPr>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29BC7C-4E7F-0345-B356-FF2F4A46EA63}"/>
              </a:ext>
            </a:extLst>
          </p:cNvPr>
          <p:cNvSpPr>
            <a:spLocks noGrp="1"/>
          </p:cNvSpPr>
          <p:nvPr>
            <p:ph sz="half" idx="2"/>
          </p:nvPr>
        </p:nvSpPr>
        <p:spPr>
          <a:xfrm>
            <a:off x="6311550" y="1825625"/>
            <a:ext cx="5181600" cy="4351338"/>
          </a:xfrm>
        </p:spPr>
        <p:txBody>
          <a:bodyPr/>
          <a:lstStyle>
            <a:lvl1pPr>
              <a:defRPr>
                <a:solidFill>
                  <a:schemeClr val="accent2">
                    <a:lumMod val="50000"/>
                  </a:schemeClr>
                </a:solidFill>
              </a:defRPr>
            </a:lvl1pPr>
            <a:lvl2pPr>
              <a:defRPr>
                <a:solidFill>
                  <a:schemeClr val="accent2">
                    <a:lumMod val="50000"/>
                  </a:schemeClr>
                </a:solidFill>
              </a:defRPr>
            </a:lvl2pPr>
            <a:lvl3pPr>
              <a:defRPr>
                <a:solidFill>
                  <a:schemeClr val="accent2">
                    <a:lumMod val="50000"/>
                  </a:schemeClr>
                </a:solidFill>
              </a:defRPr>
            </a:lvl3pPr>
            <a:lvl4pPr>
              <a:defRPr>
                <a:solidFill>
                  <a:schemeClr val="accent2">
                    <a:lumMod val="50000"/>
                  </a:schemeClr>
                </a:solidFill>
              </a:defRPr>
            </a:lvl4pPr>
            <a:lvl5pPr>
              <a:defRPr>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53C96A18-AEE2-BD43-84E5-27B4630FEC87}"/>
              </a:ext>
            </a:extLst>
          </p:cNvPr>
          <p:cNvSpPr/>
          <p:nvPr userDrawn="1"/>
        </p:nvSpPr>
        <p:spPr>
          <a:xfrm>
            <a:off x="0" y="0"/>
            <a:ext cx="12192000" cy="1378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10;&#10;Description automatically generated">
            <a:extLst>
              <a:ext uri="{FF2B5EF4-FFF2-40B4-BE49-F238E27FC236}">
                <a16:creationId xmlns:a16="http://schemas.microsoft.com/office/drawing/2014/main" id="{2039B91A-605A-7941-89F6-D1229037E27C}"/>
              </a:ext>
            </a:extLst>
          </p:cNvPr>
          <p:cNvPicPr>
            <a:picLocks noChangeAspect="1"/>
          </p:cNvPicPr>
          <p:nvPr userDrawn="1"/>
        </p:nvPicPr>
        <p:blipFill>
          <a:blip r:embed="rId2"/>
          <a:stretch>
            <a:fillRect/>
          </a:stretch>
        </p:blipFill>
        <p:spPr>
          <a:xfrm>
            <a:off x="10756200" y="-36851"/>
            <a:ext cx="1473900" cy="1473900"/>
          </a:xfrm>
          <a:prstGeom prst="rect">
            <a:avLst/>
          </a:prstGeom>
          <a:noFill/>
        </p:spPr>
      </p:pic>
      <p:sp>
        <p:nvSpPr>
          <p:cNvPr id="14" name="Slide Number Placeholder 5">
            <a:extLst>
              <a:ext uri="{FF2B5EF4-FFF2-40B4-BE49-F238E27FC236}">
                <a16:creationId xmlns:a16="http://schemas.microsoft.com/office/drawing/2014/main" id="{AE8904C2-B7D4-8C42-A866-AE2D2AD8B08A}"/>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bg1"/>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6DD348D1-78B6-E442-897D-7E36B74C0D59}"/>
              </a:ext>
            </a:extLst>
          </p:cNvPr>
          <p:cNvSpPr>
            <a:spLocks noGrp="1"/>
          </p:cNvSpPr>
          <p:nvPr>
            <p:ph type="title"/>
          </p:nvPr>
        </p:nvSpPr>
        <p:spPr>
          <a:xfrm>
            <a:off x="381000" y="3718"/>
            <a:ext cx="10375200" cy="1378633"/>
          </a:xfrm>
          <a:prstGeom prst="rect">
            <a:avLst/>
          </a:prstGeom>
          <a:noFill/>
        </p:spPr>
        <p:txBody>
          <a:bodyPr lIns="274320">
            <a:normAutofit/>
          </a:bodyPr>
          <a:lstStyle>
            <a:lvl1pPr algn="l">
              <a:defRPr sz="4000">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1206151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2_Gree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429BC7C-4E7F-0345-B356-FF2F4A46EA63}"/>
              </a:ext>
            </a:extLst>
          </p:cNvPr>
          <p:cNvSpPr>
            <a:spLocks noGrp="1"/>
          </p:cNvSpPr>
          <p:nvPr>
            <p:ph sz="half" idx="2"/>
          </p:nvPr>
        </p:nvSpPr>
        <p:spPr>
          <a:xfrm>
            <a:off x="609600" y="824947"/>
            <a:ext cx="5002427" cy="5352015"/>
          </a:xfrm>
        </p:spPr>
        <p:txBody>
          <a:bodyPr anchor="ctr"/>
          <a:lstStyle>
            <a:lvl1pPr>
              <a:buFont typeface="Wingdings" pitchFamily="2" charset="2"/>
              <a:buChar char="§"/>
              <a:defRPr>
                <a:solidFill>
                  <a:schemeClr val="accent2">
                    <a:lumMod val="50000"/>
                  </a:schemeClr>
                </a:solidFill>
              </a:defRPr>
            </a:lvl1pPr>
            <a:lvl2pPr>
              <a:buFont typeface="Wingdings" pitchFamily="2" charset="2"/>
              <a:buChar char="§"/>
              <a:defRPr>
                <a:solidFill>
                  <a:schemeClr val="accent2">
                    <a:lumMod val="50000"/>
                  </a:schemeClr>
                </a:solidFill>
              </a:defRPr>
            </a:lvl2pPr>
            <a:lvl3pPr>
              <a:buFont typeface="Wingdings" pitchFamily="2" charset="2"/>
              <a:buChar char="§"/>
              <a:defRPr>
                <a:solidFill>
                  <a:schemeClr val="accent2">
                    <a:lumMod val="50000"/>
                  </a:schemeClr>
                </a:solidFill>
              </a:defRPr>
            </a:lvl3pPr>
            <a:lvl4pPr>
              <a:buFont typeface="Wingdings" pitchFamily="2" charset="2"/>
              <a:buChar char="§"/>
              <a:defRPr>
                <a:solidFill>
                  <a:schemeClr val="accent2">
                    <a:lumMod val="50000"/>
                  </a:schemeClr>
                </a:solidFill>
              </a:defRPr>
            </a:lvl4pPr>
            <a:lvl5pPr>
              <a:buFont typeface="Wingdings" pitchFamily="2" charset="2"/>
              <a:buChar char="§"/>
              <a:defRPr>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31997E3B-D0E5-0D42-AA0E-B0CA4CCD585C}"/>
              </a:ext>
            </a:extLst>
          </p:cNvPr>
          <p:cNvSpPr>
            <a:spLocks noGrp="1"/>
          </p:cNvSpPr>
          <p:nvPr>
            <p:ph sz="half" idx="14"/>
          </p:nvPr>
        </p:nvSpPr>
        <p:spPr>
          <a:xfrm>
            <a:off x="6172200" y="0"/>
            <a:ext cx="6019800" cy="6858000"/>
          </a:xfrm>
          <a:solidFill>
            <a:schemeClr val="bg1"/>
          </a:solidFill>
        </p:spPr>
        <p:txBody>
          <a:bodyPr lIns="365760" rIns="365760" anchor="ctr"/>
          <a:lstStyle>
            <a:lvl1pPr>
              <a:buNone/>
              <a:defRPr>
                <a:solidFill>
                  <a:schemeClr val="accent4"/>
                </a:solidFill>
              </a:defRPr>
            </a:lvl1pPr>
            <a:lvl2pPr>
              <a:buNone/>
              <a:defRPr>
                <a:solidFill>
                  <a:schemeClr val="accent4"/>
                </a:solidFill>
              </a:defRPr>
            </a:lvl2pPr>
            <a:lvl3pPr>
              <a:buNone/>
              <a:defRPr>
                <a:solidFill>
                  <a:schemeClr val="accent4"/>
                </a:solidFill>
              </a:defRPr>
            </a:lvl3pPr>
            <a:lvl4pPr>
              <a:buNone/>
              <a:defRPr>
                <a:solidFill>
                  <a:schemeClr val="accent4"/>
                </a:solidFill>
              </a:defRPr>
            </a:lvl4pPr>
            <a:lvl5pPr>
              <a:buNone/>
              <a:defRPr>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9988D95D-542F-B947-890B-F6D3D3F23B04}"/>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bg1"/>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3610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Left_Content_Gree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429BC7C-4E7F-0345-B356-FF2F4A46EA63}"/>
              </a:ext>
            </a:extLst>
          </p:cNvPr>
          <p:cNvSpPr>
            <a:spLocks noGrp="1"/>
          </p:cNvSpPr>
          <p:nvPr>
            <p:ph sz="half" idx="2"/>
          </p:nvPr>
        </p:nvSpPr>
        <p:spPr>
          <a:xfrm>
            <a:off x="6351372" y="824947"/>
            <a:ext cx="5002427" cy="5352015"/>
          </a:xfrm>
        </p:spPr>
        <p:txBody>
          <a:bodyPr anchor="ctr"/>
          <a:lstStyle>
            <a:lvl1pPr>
              <a:buFont typeface="Wingdings" pitchFamily="2" charset="2"/>
              <a:buChar char="§"/>
              <a:defRPr>
                <a:solidFill>
                  <a:schemeClr val="accent2">
                    <a:lumMod val="50000"/>
                  </a:schemeClr>
                </a:solidFill>
              </a:defRPr>
            </a:lvl1pPr>
            <a:lvl2pPr>
              <a:buFont typeface="Wingdings" pitchFamily="2" charset="2"/>
              <a:buChar char="§"/>
              <a:defRPr>
                <a:solidFill>
                  <a:schemeClr val="accent2">
                    <a:lumMod val="50000"/>
                  </a:schemeClr>
                </a:solidFill>
              </a:defRPr>
            </a:lvl2pPr>
            <a:lvl3pPr>
              <a:buFont typeface="Wingdings" pitchFamily="2" charset="2"/>
              <a:buChar char="§"/>
              <a:defRPr>
                <a:solidFill>
                  <a:schemeClr val="accent2">
                    <a:lumMod val="50000"/>
                  </a:schemeClr>
                </a:solidFill>
              </a:defRPr>
            </a:lvl3pPr>
            <a:lvl4pPr>
              <a:buFont typeface="Wingdings" pitchFamily="2" charset="2"/>
              <a:buChar char="§"/>
              <a:defRPr>
                <a:solidFill>
                  <a:schemeClr val="accent2">
                    <a:lumMod val="50000"/>
                  </a:schemeClr>
                </a:solidFill>
              </a:defRPr>
            </a:lvl4pPr>
            <a:lvl5pPr>
              <a:buFont typeface="Wingdings" pitchFamily="2" charset="2"/>
              <a:buChar char="§"/>
              <a:defRPr>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7A0E3B67-DC53-5645-AE92-DDDD2F9C904A}"/>
              </a:ext>
            </a:extLst>
          </p:cNvPr>
          <p:cNvSpPr>
            <a:spLocks noGrp="1"/>
          </p:cNvSpPr>
          <p:nvPr>
            <p:ph type="pic" sz="quarter" idx="13"/>
          </p:nvPr>
        </p:nvSpPr>
        <p:spPr>
          <a:xfrm>
            <a:off x="0" y="0"/>
            <a:ext cx="5486400" cy="6858000"/>
          </a:xfrm>
          <a:pattFill prst="lgCheck">
            <a:fgClr>
              <a:schemeClr val="accent2">
                <a:lumMod val="20000"/>
                <a:lumOff val="80000"/>
              </a:schemeClr>
            </a:fgClr>
            <a:bgClr>
              <a:schemeClr val="accent4"/>
            </a:bgClr>
          </a:pattFill>
        </p:spPr>
        <p:txBody>
          <a:bodyPr anchor="ctr"/>
          <a:lstStyle>
            <a:lvl1pPr algn="ctr">
              <a:buNone/>
              <a:defRPr/>
            </a:lvl1pPr>
          </a:lstStyle>
          <a:p>
            <a:endParaRPr lang="en-US"/>
          </a:p>
        </p:txBody>
      </p:sp>
      <p:sp>
        <p:nvSpPr>
          <p:cNvPr id="5" name="Slide Number Placeholder 5">
            <a:extLst>
              <a:ext uri="{FF2B5EF4-FFF2-40B4-BE49-F238E27FC236}">
                <a16:creationId xmlns:a16="http://schemas.microsoft.com/office/drawing/2014/main" id="{B70938B0-9F8F-4240-86B5-943ABECA0B72}"/>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bg1"/>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3162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Right_Content_Gree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429BC7C-4E7F-0345-B356-FF2F4A46EA63}"/>
              </a:ext>
            </a:extLst>
          </p:cNvPr>
          <p:cNvSpPr>
            <a:spLocks noGrp="1"/>
          </p:cNvSpPr>
          <p:nvPr>
            <p:ph sz="half" idx="2"/>
          </p:nvPr>
        </p:nvSpPr>
        <p:spPr>
          <a:xfrm>
            <a:off x="827901" y="824947"/>
            <a:ext cx="5002427" cy="5352015"/>
          </a:xfrm>
        </p:spPr>
        <p:txBody>
          <a:bodyPr anchor="ctr"/>
          <a:lstStyle>
            <a:lvl1pPr>
              <a:buFont typeface="Wingdings" pitchFamily="2" charset="2"/>
              <a:buChar char="§"/>
              <a:defRPr>
                <a:solidFill>
                  <a:schemeClr val="accent2">
                    <a:lumMod val="50000"/>
                  </a:schemeClr>
                </a:solidFill>
              </a:defRPr>
            </a:lvl1pPr>
            <a:lvl2pPr>
              <a:buFont typeface="Wingdings" pitchFamily="2" charset="2"/>
              <a:buChar char="§"/>
              <a:defRPr>
                <a:solidFill>
                  <a:schemeClr val="accent2">
                    <a:lumMod val="50000"/>
                  </a:schemeClr>
                </a:solidFill>
              </a:defRPr>
            </a:lvl2pPr>
            <a:lvl3pPr>
              <a:buFont typeface="Wingdings" pitchFamily="2" charset="2"/>
              <a:buChar char="§"/>
              <a:defRPr>
                <a:solidFill>
                  <a:schemeClr val="accent2">
                    <a:lumMod val="50000"/>
                  </a:schemeClr>
                </a:solidFill>
              </a:defRPr>
            </a:lvl3pPr>
            <a:lvl4pPr>
              <a:buFont typeface="Wingdings" pitchFamily="2" charset="2"/>
              <a:buChar char="§"/>
              <a:defRPr>
                <a:solidFill>
                  <a:schemeClr val="accent2">
                    <a:lumMod val="50000"/>
                  </a:schemeClr>
                </a:solidFill>
              </a:defRPr>
            </a:lvl4pPr>
            <a:lvl5pPr>
              <a:buFont typeface="Wingdings" pitchFamily="2" charset="2"/>
              <a:buChar char="§"/>
              <a:defRPr>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7A0E3B67-DC53-5645-AE92-DDDD2F9C904A}"/>
              </a:ext>
            </a:extLst>
          </p:cNvPr>
          <p:cNvSpPr>
            <a:spLocks noGrp="1"/>
          </p:cNvSpPr>
          <p:nvPr>
            <p:ph type="pic" sz="quarter" idx="13"/>
          </p:nvPr>
        </p:nvSpPr>
        <p:spPr>
          <a:xfrm>
            <a:off x="6705600" y="0"/>
            <a:ext cx="5486400" cy="6858000"/>
          </a:xfrm>
          <a:pattFill prst="lgCheck">
            <a:fgClr>
              <a:schemeClr val="accent2">
                <a:lumMod val="20000"/>
                <a:lumOff val="80000"/>
              </a:schemeClr>
            </a:fgClr>
            <a:bgClr>
              <a:schemeClr val="accent4"/>
            </a:bgClr>
          </a:pattFill>
        </p:spPr>
        <p:txBody>
          <a:bodyPr anchor="ctr"/>
          <a:lstStyle>
            <a:lvl1pPr algn="ctr">
              <a:buNone/>
              <a:defRPr/>
            </a:lvl1pPr>
          </a:lstStyle>
          <a:p>
            <a:endParaRPr lang="en-US"/>
          </a:p>
        </p:txBody>
      </p:sp>
      <p:sp>
        <p:nvSpPr>
          <p:cNvPr id="5" name="Slide Number Placeholder 5">
            <a:extLst>
              <a:ext uri="{FF2B5EF4-FFF2-40B4-BE49-F238E27FC236}">
                <a16:creationId xmlns:a16="http://schemas.microsoft.com/office/drawing/2014/main" id="{3A8537D2-3F3C-EB45-8AD0-06445A9E7864}"/>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bg1"/>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8708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tions_Green">
    <p:spTree>
      <p:nvGrpSpPr>
        <p:cNvPr id="1" name=""/>
        <p:cNvGrpSpPr/>
        <p:nvPr/>
      </p:nvGrpSpPr>
      <p:grpSpPr>
        <a:xfrm>
          <a:off x="0" y="0"/>
          <a:ext cx="0" cy="0"/>
          <a:chOff x="0" y="0"/>
          <a:chExt cx="0" cy="0"/>
        </a:xfrm>
      </p:grpSpPr>
      <p:sp>
        <p:nvSpPr>
          <p:cNvPr id="15" name="Content Placeholder 3">
            <a:extLst>
              <a:ext uri="{FF2B5EF4-FFF2-40B4-BE49-F238E27FC236}">
                <a16:creationId xmlns:a16="http://schemas.microsoft.com/office/drawing/2014/main" id="{BBC16823-C6B1-8F42-BE14-0C3757C1ED51}"/>
              </a:ext>
            </a:extLst>
          </p:cNvPr>
          <p:cNvSpPr txBox="1">
            <a:spLocks/>
          </p:cNvSpPr>
          <p:nvPr userDrawn="1"/>
        </p:nvSpPr>
        <p:spPr>
          <a:xfrm>
            <a:off x="1" y="2971799"/>
            <a:ext cx="6400800" cy="914401"/>
          </a:xfrm>
          <a:prstGeom prst="rect">
            <a:avLst/>
          </a:prstGeom>
          <a:noFill/>
          <a:ln>
            <a:noFill/>
          </a:ln>
        </p:spPr>
        <p:txBody>
          <a:bodyPr lIns="91440" tIns="91440" rIns="91440" bIns="9144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Font typeface="Arial" panose="020B0604020202020204" pitchFamily="34" charset="0"/>
              <a:buNone/>
            </a:pPr>
            <a:r>
              <a:rPr lang="en-US" sz="5400" b="1" i="0" dirty="0">
                <a:solidFill>
                  <a:schemeClr val="bg1"/>
                </a:solidFill>
                <a:latin typeface="Arial Black" panose="020B0604020202020204" pitchFamily="34" charset="0"/>
                <a:cs typeface="Arial Black" panose="020B0604020202020204" pitchFamily="34" charset="0"/>
              </a:rPr>
              <a:t>QUESTIONS?</a:t>
            </a:r>
          </a:p>
        </p:txBody>
      </p:sp>
      <p:sp>
        <p:nvSpPr>
          <p:cNvPr id="8" name="Picture Placeholder 6">
            <a:extLst>
              <a:ext uri="{FF2B5EF4-FFF2-40B4-BE49-F238E27FC236}">
                <a16:creationId xmlns:a16="http://schemas.microsoft.com/office/drawing/2014/main" id="{45E60FAD-A6C8-774C-B158-468D61145CC8}"/>
              </a:ext>
            </a:extLst>
          </p:cNvPr>
          <p:cNvSpPr>
            <a:spLocks noGrp="1"/>
          </p:cNvSpPr>
          <p:nvPr>
            <p:ph type="pic" sz="quarter" idx="13"/>
          </p:nvPr>
        </p:nvSpPr>
        <p:spPr>
          <a:xfrm>
            <a:off x="6400801" y="0"/>
            <a:ext cx="5791199" cy="6858000"/>
          </a:xfrm>
          <a:pattFill prst="lgCheck">
            <a:fgClr>
              <a:schemeClr val="accent2">
                <a:lumMod val="20000"/>
                <a:lumOff val="80000"/>
              </a:schemeClr>
            </a:fgClr>
            <a:bgClr>
              <a:schemeClr val="accent4"/>
            </a:bgClr>
          </a:pattFill>
        </p:spPr>
        <p:txBody>
          <a:bodyPr anchor="ctr"/>
          <a:lstStyle>
            <a:lvl1pPr algn="ctr">
              <a:buNone/>
              <a:defRPr/>
            </a:lvl1pPr>
          </a:lstStyle>
          <a:p>
            <a:endParaRPr lang="en-US"/>
          </a:p>
        </p:txBody>
      </p:sp>
      <p:sp>
        <p:nvSpPr>
          <p:cNvPr id="9" name="Slide Number Placeholder 5">
            <a:extLst>
              <a:ext uri="{FF2B5EF4-FFF2-40B4-BE49-F238E27FC236}">
                <a16:creationId xmlns:a16="http://schemas.microsoft.com/office/drawing/2014/main" id="{0A233104-C3CA-AF4C-B1F2-62C3C69A044F}"/>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bg1"/>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6899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_Title_Da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5A59DDB-406A-A549-863E-8C15B59E5AE3}"/>
              </a:ext>
            </a:extLst>
          </p:cNvPr>
          <p:cNvSpPr/>
          <p:nvPr userDrawn="1"/>
        </p:nvSpPr>
        <p:spPr>
          <a:xfrm>
            <a:off x="8229600" y="5496411"/>
            <a:ext cx="3962400" cy="7737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5E865EB-55A6-A543-AB84-28B4ED3EDF91}"/>
              </a:ext>
            </a:extLst>
          </p:cNvPr>
          <p:cNvSpPr/>
          <p:nvPr userDrawn="1"/>
        </p:nvSpPr>
        <p:spPr>
          <a:xfrm>
            <a:off x="0" y="6118576"/>
            <a:ext cx="12192001" cy="773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sign&#10;&#10;Description automatically generated">
            <a:extLst>
              <a:ext uri="{FF2B5EF4-FFF2-40B4-BE49-F238E27FC236}">
                <a16:creationId xmlns:a16="http://schemas.microsoft.com/office/drawing/2014/main" id="{0C802E59-C4FF-3647-9576-DE08F5E0DEF4}"/>
              </a:ext>
            </a:extLst>
          </p:cNvPr>
          <p:cNvPicPr>
            <a:picLocks noChangeAspect="1"/>
          </p:cNvPicPr>
          <p:nvPr userDrawn="1"/>
        </p:nvPicPr>
        <p:blipFill>
          <a:blip r:embed="rId2"/>
          <a:stretch>
            <a:fillRect/>
          </a:stretch>
        </p:blipFill>
        <p:spPr>
          <a:xfrm>
            <a:off x="533400" y="533400"/>
            <a:ext cx="3886200" cy="914400"/>
          </a:xfrm>
          <a:prstGeom prst="rect">
            <a:avLst/>
          </a:prstGeom>
        </p:spPr>
      </p:pic>
      <p:sp>
        <p:nvSpPr>
          <p:cNvPr id="5" name="Title Placeholder 1">
            <a:extLst>
              <a:ext uri="{FF2B5EF4-FFF2-40B4-BE49-F238E27FC236}">
                <a16:creationId xmlns:a16="http://schemas.microsoft.com/office/drawing/2014/main" id="{2EF31B22-8406-9D45-9B48-0C1B783638C0}"/>
              </a:ext>
            </a:extLst>
          </p:cNvPr>
          <p:cNvSpPr>
            <a:spLocks noGrp="1"/>
          </p:cNvSpPr>
          <p:nvPr>
            <p:ph type="title" hasCustomPrompt="1"/>
          </p:nvPr>
        </p:nvSpPr>
        <p:spPr>
          <a:xfrm>
            <a:off x="533400" y="1908346"/>
            <a:ext cx="11049000" cy="3273254"/>
          </a:xfrm>
          <a:prstGeom prst="rect">
            <a:avLst/>
          </a:prstGeom>
        </p:spPr>
        <p:txBody>
          <a:bodyPr vert="horz" lIns="91440" tIns="45720" rIns="91440" bIns="45720" rtlCol="0" anchor="ctr">
            <a:normAutofit/>
          </a:bodyPr>
          <a:lstStyle>
            <a:lvl1pPr algn="l">
              <a:defRPr>
                <a:solidFill>
                  <a:schemeClr val="bg2"/>
                </a:solidFill>
              </a:defRPr>
            </a:lvl1pPr>
          </a:lstStyle>
          <a:p>
            <a:r>
              <a:rPr lang="en-US" dirty="0"/>
              <a:t>TITLE</a:t>
            </a:r>
          </a:p>
        </p:txBody>
      </p:sp>
      <p:sp>
        <p:nvSpPr>
          <p:cNvPr id="6" name="Text Placeholder 6">
            <a:extLst>
              <a:ext uri="{FF2B5EF4-FFF2-40B4-BE49-F238E27FC236}">
                <a16:creationId xmlns:a16="http://schemas.microsoft.com/office/drawing/2014/main" id="{A11F33C9-F0BE-984D-8960-650CC9315325}"/>
              </a:ext>
            </a:extLst>
          </p:cNvPr>
          <p:cNvSpPr>
            <a:spLocks noGrp="1"/>
          </p:cNvSpPr>
          <p:nvPr>
            <p:ph type="body" sz="quarter" idx="10" hasCustomPrompt="1"/>
          </p:nvPr>
        </p:nvSpPr>
        <p:spPr>
          <a:xfrm>
            <a:off x="9144000" y="5652295"/>
            <a:ext cx="2819400" cy="382003"/>
          </a:xfrm>
        </p:spPr>
        <p:txBody>
          <a:bodyPr>
            <a:normAutofit/>
          </a:bodyPr>
          <a:lstStyle>
            <a:lvl1pPr>
              <a:buNone/>
              <a:defRPr sz="1800">
                <a:solidFill>
                  <a:schemeClr val="accent4"/>
                </a:solidFill>
              </a:defRPr>
            </a:lvl1pPr>
            <a:lvl2pPr>
              <a:buNone/>
              <a:defRPr/>
            </a:lvl2pPr>
            <a:lvl3pPr>
              <a:buNone/>
              <a:defRPr/>
            </a:lvl3pPr>
            <a:lvl4pPr>
              <a:buNone/>
              <a:defRPr/>
            </a:lvl4pPr>
            <a:lvl5pPr>
              <a:buNone/>
              <a:defRPr/>
            </a:lvl5pPr>
          </a:lstStyle>
          <a:p>
            <a:pPr lvl="0"/>
            <a:r>
              <a:rPr lang="en-US" dirty="0"/>
              <a:t>Month, Year</a:t>
            </a:r>
          </a:p>
        </p:txBody>
      </p:sp>
      <p:sp>
        <p:nvSpPr>
          <p:cNvPr id="7" name="Text Placeholder 6">
            <a:extLst>
              <a:ext uri="{FF2B5EF4-FFF2-40B4-BE49-F238E27FC236}">
                <a16:creationId xmlns:a16="http://schemas.microsoft.com/office/drawing/2014/main" id="{FF5D2EAF-6281-2446-B84D-1EAEBE665ED2}"/>
              </a:ext>
            </a:extLst>
          </p:cNvPr>
          <p:cNvSpPr>
            <a:spLocks noGrp="1"/>
          </p:cNvSpPr>
          <p:nvPr>
            <p:ph type="body" sz="quarter" idx="11" hasCustomPrompt="1"/>
          </p:nvPr>
        </p:nvSpPr>
        <p:spPr>
          <a:xfrm>
            <a:off x="2209799" y="6354412"/>
            <a:ext cx="9753601" cy="369332"/>
          </a:xfrm>
        </p:spPr>
        <p:txBody>
          <a:bodyPr>
            <a:normAutofit/>
          </a:bodyPr>
          <a:lstStyle>
            <a:lvl1pPr>
              <a:buNone/>
              <a:defRPr sz="1800">
                <a:solidFill>
                  <a:schemeClr val="accent4"/>
                </a:solidFill>
              </a:defRPr>
            </a:lvl1pPr>
            <a:lvl2pPr>
              <a:buNone/>
              <a:defRPr/>
            </a:lvl2pPr>
            <a:lvl3pPr>
              <a:buNone/>
              <a:defRPr/>
            </a:lvl3pPr>
            <a:lvl4pPr>
              <a:buNone/>
              <a:defRPr/>
            </a:lvl4pPr>
            <a:lvl5pPr>
              <a:buNone/>
              <a:defRPr/>
            </a:lvl5pPr>
          </a:lstStyle>
          <a:p>
            <a:pPr lvl="0"/>
            <a:r>
              <a:rPr lang="en-US" dirty="0"/>
              <a:t>Presenter names</a:t>
            </a:r>
          </a:p>
        </p:txBody>
      </p:sp>
      <p:sp>
        <p:nvSpPr>
          <p:cNvPr id="8" name="TextBox 7">
            <a:extLst>
              <a:ext uri="{FF2B5EF4-FFF2-40B4-BE49-F238E27FC236}">
                <a16:creationId xmlns:a16="http://schemas.microsoft.com/office/drawing/2014/main" id="{09DF3342-1101-BB43-A9B0-B07D4CD4A7BB}"/>
              </a:ext>
            </a:extLst>
          </p:cNvPr>
          <p:cNvSpPr txBox="1"/>
          <p:nvPr userDrawn="1"/>
        </p:nvSpPr>
        <p:spPr>
          <a:xfrm>
            <a:off x="8382000" y="5635156"/>
            <a:ext cx="871329" cy="369332"/>
          </a:xfrm>
          <a:prstGeom prst="rect">
            <a:avLst/>
          </a:prstGeom>
          <a:noFill/>
        </p:spPr>
        <p:txBody>
          <a:bodyPr wrap="square" rtlCol="0">
            <a:spAutoFit/>
          </a:bodyPr>
          <a:lstStyle/>
          <a:p>
            <a:r>
              <a:rPr lang="en-US" b="1" i="0" dirty="0">
                <a:solidFill>
                  <a:schemeClr val="accent4"/>
                </a:solidFill>
                <a:latin typeface="Arial" panose="020B0604020202020204" pitchFamily="34" charset="0"/>
                <a:cs typeface="Arial" panose="020B0604020202020204" pitchFamily="34" charset="0"/>
              </a:rPr>
              <a:t>DATE:</a:t>
            </a:r>
          </a:p>
        </p:txBody>
      </p:sp>
      <p:sp>
        <p:nvSpPr>
          <p:cNvPr id="9" name="TextBox 8">
            <a:extLst>
              <a:ext uri="{FF2B5EF4-FFF2-40B4-BE49-F238E27FC236}">
                <a16:creationId xmlns:a16="http://schemas.microsoft.com/office/drawing/2014/main" id="{51CBBD3F-90AE-104A-AC94-8AEF74C97ED6}"/>
              </a:ext>
            </a:extLst>
          </p:cNvPr>
          <p:cNvSpPr txBox="1"/>
          <p:nvPr userDrawn="1"/>
        </p:nvSpPr>
        <p:spPr>
          <a:xfrm>
            <a:off x="533400" y="6324600"/>
            <a:ext cx="1828799" cy="369332"/>
          </a:xfrm>
          <a:prstGeom prst="rect">
            <a:avLst/>
          </a:prstGeom>
          <a:noFill/>
        </p:spPr>
        <p:txBody>
          <a:bodyPr wrap="square" rtlCol="0">
            <a:spAutoFit/>
          </a:bodyPr>
          <a:lstStyle/>
          <a:p>
            <a:r>
              <a:rPr lang="en-US" b="1" i="0" dirty="0">
                <a:solidFill>
                  <a:schemeClr val="accent4"/>
                </a:solidFill>
                <a:latin typeface="Arial" panose="020B0604020202020204" pitchFamily="34" charset="0"/>
                <a:cs typeface="Arial" panose="020B0604020202020204" pitchFamily="34" charset="0"/>
              </a:rPr>
              <a:t>PRESENTERS:</a:t>
            </a:r>
          </a:p>
        </p:txBody>
      </p:sp>
    </p:spTree>
    <p:extLst>
      <p:ext uri="{BB962C8B-B14F-4D97-AF65-F5344CB8AC3E}">
        <p14:creationId xmlns:p14="http://schemas.microsoft.com/office/powerpoint/2010/main" val="228317717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_Page#_Green">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1B77FCA-4572-B142-AEFA-03C30227EBB3}"/>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bg1"/>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0887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D1312-2FF8-E04E-BA27-D5AEBF3F51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BB6242-FA07-CB42-8665-CC664A7CE5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36A511-F209-5C4D-8E8A-A140A3BE74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619D6F-544A-F042-81E7-F62556EAFF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96124A-E40D-4B43-BD39-CA9372E36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191DDD-F1FC-D442-BEFB-65CA7EE8B14C}"/>
              </a:ext>
            </a:extLst>
          </p:cNvPr>
          <p:cNvSpPr>
            <a:spLocks noGrp="1"/>
          </p:cNvSpPr>
          <p:nvPr>
            <p:ph type="dt" sz="half" idx="10"/>
          </p:nvPr>
        </p:nvSpPr>
        <p:spPr/>
        <p:txBody>
          <a:bodyPr/>
          <a:lstStyle/>
          <a:p>
            <a:fld id="{8219F480-C8CC-3846-AF4E-0277E46E5FF5}" type="datetimeFigureOut">
              <a:rPr lang="en-US" smtClean="0"/>
              <a:t>3/16/2021</a:t>
            </a:fld>
            <a:endParaRPr lang="en-US"/>
          </a:p>
        </p:txBody>
      </p:sp>
      <p:sp>
        <p:nvSpPr>
          <p:cNvPr id="8" name="Footer Placeholder 7">
            <a:extLst>
              <a:ext uri="{FF2B5EF4-FFF2-40B4-BE49-F238E27FC236}">
                <a16:creationId xmlns:a16="http://schemas.microsoft.com/office/drawing/2014/main" id="{BD0F3B1B-FA82-624A-AF72-4A9B3571DF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D46864-DC75-E941-83BC-495C70638C97}"/>
              </a:ext>
            </a:extLst>
          </p:cNvPr>
          <p:cNvSpPr>
            <a:spLocks noGrp="1"/>
          </p:cNvSpPr>
          <p:nvPr>
            <p:ph type="sldNum" sz="quarter" idx="12"/>
          </p:nvPr>
        </p:nvSpPr>
        <p:spPr/>
        <p:txBody>
          <a:bodyPr/>
          <a:lstStyle/>
          <a:p>
            <a:fld id="{F7B4E64F-60D2-3A4A-88E2-89CF54FA4D48}" type="slidenum">
              <a:rPr lang="en-US" smtClean="0"/>
              <a:t>‹#›</a:t>
            </a:fld>
            <a:endParaRPr lang="en-US"/>
          </a:p>
        </p:txBody>
      </p:sp>
    </p:spTree>
    <p:extLst>
      <p:ext uri="{BB962C8B-B14F-4D97-AF65-F5344CB8AC3E}">
        <p14:creationId xmlns:p14="http://schemas.microsoft.com/office/powerpoint/2010/main" val="1425163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goSide_Title_Date_Navy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C41ABD-ECC0-E243-A485-31F78634EFEF}"/>
              </a:ext>
            </a:extLst>
          </p:cNvPr>
          <p:cNvSpPr/>
          <p:nvPr userDrawn="1"/>
        </p:nvSpPr>
        <p:spPr>
          <a:xfrm>
            <a:off x="0" y="0"/>
            <a:ext cx="42672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43C70E7-03B3-D34E-B0FA-3FA344E07923}"/>
              </a:ext>
            </a:extLst>
          </p:cNvPr>
          <p:cNvPicPr>
            <a:picLocks noChangeAspect="1"/>
          </p:cNvPicPr>
          <p:nvPr userDrawn="1"/>
        </p:nvPicPr>
        <p:blipFill>
          <a:blip r:embed="rId2"/>
          <a:srcRect/>
          <a:stretch/>
        </p:blipFill>
        <p:spPr>
          <a:xfrm>
            <a:off x="381000" y="1330186"/>
            <a:ext cx="3385930" cy="4232413"/>
          </a:xfrm>
          <a:prstGeom prst="rect">
            <a:avLst/>
          </a:prstGeom>
        </p:spPr>
      </p:pic>
      <p:sp>
        <p:nvSpPr>
          <p:cNvPr id="5" name="Title Placeholder 1">
            <a:extLst>
              <a:ext uri="{FF2B5EF4-FFF2-40B4-BE49-F238E27FC236}">
                <a16:creationId xmlns:a16="http://schemas.microsoft.com/office/drawing/2014/main" id="{42BED20C-A7B4-B84D-A54B-92626675774A}"/>
              </a:ext>
            </a:extLst>
          </p:cNvPr>
          <p:cNvSpPr>
            <a:spLocks noGrp="1"/>
          </p:cNvSpPr>
          <p:nvPr>
            <p:ph type="title" hasCustomPrompt="1"/>
          </p:nvPr>
        </p:nvSpPr>
        <p:spPr>
          <a:xfrm>
            <a:off x="4724401" y="1330185"/>
            <a:ext cx="6705599" cy="2632215"/>
          </a:xfrm>
          <a:prstGeom prst="rect">
            <a:avLst/>
          </a:prstGeom>
        </p:spPr>
        <p:txBody>
          <a:bodyPr vert="horz" lIns="91440" tIns="45720" rIns="91440" bIns="45720" rtlCol="0" anchor="b">
            <a:normAutofit/>
          </a:bodyPr>
          <a:lstStyle>
            <a:lvl1pPr>
              <a:defRPr>
                <a:solidFill>
                  <a:schemeClr val="bg2"/>
                </a:solidFill>
              </a:defRPr>
            </a:lvl1pPr>
          </a:lstStyle>
          <a:p>
            <a:r>
              <a:rPr lang="en-US" dirty="0"/>
              <a:t>TITLE</a:t>
            </a:r>
          </a:p>
        </p:txBody>
      </p:sp>
      <p:sp>
        <p:nvSpPr>
          <p:cNvPr id="7" name="Text Placeholder 6">
            <a:extLst>
              <a:ext uri="{FF2B5EF4-FFF2-40B4-BE49-F238E27FC236}">
                <a16:creationId xmlns:a16="http://schemas.microsoft.com/office/drawing/2014/main" id="{42D365D3-09B1-A446-8EFD-07DBE0000A16}"/>
              </a:ext>
            </a:extLst>
          </p:cNvPr>
          <p:cNvSpPr>
            <a:spLocks noGrp="1"/>
          </p:cNvSpPr>
          <p:nvPr>
            <p:ph type="body" sz="quarter" idx="10" hasCustomPrompt="1"/>
          </p:nvPr>
        </p:nvSpPr>
        <p:spPr>
          <a:xfrm>
            <a:off x="5486401" y="3962401"/>
            <a:ext cx="5943600" cy="382003"/>
          </a:xfrm>
        </p:spPr>
        <p:txBody>
          <a:bodyPr>
            <a:normAutofit/>
          </a:bodyPr>
          <a:lstStyle>
            <a:lvl1pPr>
              <a:buNone/>
              <a:defRPr sz="1800">
                <a:solidFill>
                  <a:schemeClr val="accent2"/>
                </a:solidFill>
              </a:defRPr>
            </a:lvl1pPr>
            <a:lvl2pPr>
              <a:buNone/>
              <a:defRPr/>
            </a:lvl2pPr>
            <a:lvl3pPr>
              <a:buNone/>
              <a:defRPr/>
            </a:lvl3pPr>
            <a:lvl4pPr>
              <a:buNone/>
              <a:defRPr/>
            </a:lvl4pPr>
            <a:lvl5pPr>
              <a:buNone/>
              <a:defRPr/>
            </a:lvl5pPr>
          </a:lstStyle>
          <a:p>
            <a:pPr lvl="0"/>
            <a:r>
              <a:rPr lang="en-US" dirty="0"/>
              <a:t>Month, Year</a:t>
            </a:r>
          </a:p>
        </p:txBody>
      </p:sp>
      <p:sp>
        <p:nvSpPr>
          <p:cNvPr id="8" name="Text Placeholder 6">
            <a:extLst>
              <a:ext uri="{FF2B5EF4-FFF2-40B4-BE49-F238E27FC236}">
                <a16:creationId xmlns:a16="http://schemas.microsoft.com/office/drawing/2014/main" id="{086C6FA7-947B-4647-8F92-7C88926C767F}"/>
              </a:ext>
            </a:extLst>
          </p:cNvPr>
          <p:cNvSpPr>
            <a:spLocks noGrp="1"/>
          </p:cNvSpPr>
          <p:nvPr>
            <p:ph type="body" sz="quarter" idx="11" hasCustomPrompt="1"/>
          </p:nvPr>
        </p:nvSpPr>
        <p:spPr>
          <a:xfrm>
            <a:off x="6400801" y="4404026"/>
            <a:ext cx="5029200" cy="1326550"/>
          </a:xfrm>
        </p:spPr>
        <p:txBody>
          <a:bodyPr>
            <a:normAutofit/>
          </a:bodyPr>
          <a:lstStyle>
            <a:lvl1pPr>
              <a:buNone/>
              <a:defRPr sz="1800">
                <a:solidFill>
                  <a:schemeClr val="accent2"/>
                </a:solidFill>
              </a:defRPr>
            </a:lvl1pPr>
            <a:lvl2pPr>
              <a:buNone/>
              <a:defRPr/>
            </a:lvl2pPr>
            <a:lvl3pPr>
              <a:buNone/>
              <a:defRPr/>
            </a:lvl3pPr>
            <a:lvl4pPr>
              <a:buNone/>
              <a:defRPr/>
            </a:lvl4pPr>
            <a:lvl5pPr>
              <a:buNone/>
              <a:defRPr/>
            </a:lvl5pPr>
          </a:lstStyle>
          <a:p>
            <a:pPr lvl="0"/>
            <a:r>
              <a:rPr lang="en-US" dirty="0"/>
              <a:t>Presenter names</a:t>
            </a:r>
          </a:p>
        </p:txBody>
      </p:sp>
      <p:sp>
        <p:nvSpPr>
          <p:cNvPr id="9" name="TextBox 8">
            <a:extLst>
              <a:ext uri="{FF2B5EF4-FFF2-40B4-BE49-F238E27FC236}">
                <a16:creationId xmlns:a16="http://schemas.microsoft.com/office/drawing/2014/main" id="{E7F61649-54BF-D049-A5BA-39A6081551F4}"/>
              </a:ext>
            </a:extLst>
          </p:cNvPr>
          <p:cNvSpPr txBox="1"/>
          <p:nvPr userDrawn="1"/>
        </p:nvSpPr>
        <p:spPr>
          <a:xfrm>
            <a:off x="4724401" y="3945262"/>
            <a:ext cx="871329" cy="369332"/>
          </a:xfrm>
          <a:prstGeom prst="rect">
            <a:avLst/>
          </a:prstGeom>
          <a:noFill/>
        </p:spPr>
        <p:txBody>
          <a:bodyPr wrap="square" rtlCol="0">
            <a:spAutoFit/>
          </a:bodyPr>
          <a:lstStyle/>
          <a:p>
            <a:r>
              <a:rPr lang="en-US" b="1" i="0" dirty="0">
                <a:solidFill>
                  <a:schemeClr val="bg2"/>
                </a:solidFill>
                <a:latin typeface="Arial" panose="020B0604020202020204" pitchFamily="34" charset="0"/>
                <a:cs typeface="Arial" panose="020B0604020202020204" pitchFamily="34" charset="0"/>
              </a:rPr>
              <a:t>DATE</a:t>
            </a:r>
            <a:r>
              <a:rPr lang="en-US" b="1" i="0" dirty="0">
                <a:solidFill>
                  <a:schemeClr val="bg1"/>
                </a:solidFill>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CEC3B180-BA03-A34D-9A03-377A0B599F4F}"/>
              </a:ext>
            </a:extLst>
          </p:cNvPr>
          <p:cNvSpPr txBox="1"/>
          <p:nvPr userDrawn="1"/>
        </p:nvSpPr>
        <p:spPr>
          <a:xfrm>
            <a:off x="4724401" y="4374215"/>
            <a:ext cx="1828799" cy="369332"/>
          </a:xfrm>
          <a:prstGeom prst="rect">
            <a:avLst/>
          </a:prstGeom>
          <a:noFill/>
        </p:spPr>
        <p:txBody>
          <a:bodyPr wrap="square" rtlCol="0">
            <a:spAutoFit/>
          </a:bodyPr>
          <a:lstStyle/>
          <a:p>
            <a:r>
              <a:rPr lang="en-US" b="1" i="0" dirty="0">
                <a:solidFill>
                  <a:schemeClr val="bg2"/>
                </a:solidFill>
                <a:latin typeface="Arial" panose="020B0604020202020204" pitchFamily="34" charset="0"/>
                <a:cs typeface="Arial" panose="020B0604020202020204" pitchFamily="34" charset="0"/>
              </a:rPr>
              <a:t>PRESENTERS</a:t>
            </a:r>
            <a:r>
              <a:rPr lang="en-US" b="1" i="0" dirty="0">
                <a:solidFill>
                  <a:schemeClr val="bg1"/>
                </a:solidFill>
                <a:latin typeface="Arial" panose="020B0604020202020204" pitchFamily="34" charset="0"/>
                <a:cs typeface="Arial" panose="020B0604020202020204" pitchFamily="34" charset="0"/>
              </a:rPr>
              <a:t>:</a:t>
            </a:r>
          </a:p>
        </p:txBody>
      </p:sp>
      <p:sp>
        <p:nvSpPr>
          <p:cNvPr id="11" name="Slide Number Placeholder 5">
            <a:extLst>
              <a:ext uri="{FF2B5EF4-FFF2-40B4-BE49-F238E27FC236}">
                <a16:creationId xmlns:a16="http://schemas.microsoft.com/office/drawing/2014/main" id="{AEB91704-7418-FE4F-B361-35B3564C8DA4}"/>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bg2"/>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p>
        </p:txBody>
      </p:sp>
    </p:spTree>
    <p:extLst>
      <p:ext uri="{BB962C8B-B14F-4D97-AF65-F5344CB8AC3E}">
        <p14:creationId xmlns:p14="http://schemas.microsoft.com/office/powerpoint/2010/main" val="166695023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goSide_Content_Navy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C41ABD-ECC0-E243-A485-31F78634EFEF}"/>
              </a:ext>
            </a:extLst>
          </p:cNvPr>
          <p:cNvSpPr/>
          <p:nvPr userDrawn="1"/>
        </p:nvSpPr>
        <p:spPr>
          <a:xfrm>
            <a:off x="0" y="0"/>
            <a:ext cx="42672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43C70E7-03B3-D34E-B0FA-3FA344E07923}"/>
              </a:ext>
            </a:extLst>
          </p:cNvPr>
          <p:cNvPicPr>
            <a:picLocks noChangeAspect="1"/>
          </p:cNvPicPr>
          <p:nvPr userDrawn="1"/>
        </p:nvPicPr>
        <p:blipFill>
          <a:blip r:embed="rId2"/>
          <a:srcRect/>
          <a:stretch/>
        </p:blipFill>
        <p:spPr>
          <a:xfrm>
            <a:off x="381000" y="1330186"/>
            <a:ext cx="3385930" cy="4232413"/>
          </a:xfrm>
          <a:prstGeom prst="rect">
            <a:avLst/>
          </a:prstGeom>
        </p:spPr>
      </p:pic>
      <p:sp>
        <p:nvSpPr>
          <p:cNvPr id="11" name="Content Placeholder 3">
            <a:extLst>
              <a:ext uri="{FF2B5EF4-FFF2-40B4-BE49-F238E27FC236}">
                <a16:creationId xmlns:a16="http://schemas.microsoft.com/office/drawing/2014/main" id="{5CBC9BEB-D5F9-1A4B-A8C5-4E75A46E0B0B}"/>
              </a:ext>
            </a:extLst>
          </p:cNvPr>
          <p:cNvSpPr>
            <a:spLocks noGrp="1"/>
          </p:cNvSpPr>
          <p:nvPr>
            <p:ph sz="half" idx="2"/>
          </p:nvPr>
        </p:nvSpPr>
        <p:spPr>
          <a:xfrm>
            <a:off x="5029200" y="824947"/>
            <a:ext cx="6324599" cy="5352015"/>
          </a:xfrm>
        </p:spPr>
        <p:txBody>
          <a:bodyPr anchor="ctr"/>
          <a:lstStyle>
            <a:lvl1pPr>
              <a:buFont typeface="Wingdings" pitchFamily="2" charset="2"/>
              <a:buChar char="§"/>
              <a:defRPr>
                <a:solidFill>
                  <a:schemeClr val="accent2">
                    <a:lumMod val="50000"/>
                  </a:schemeClr>
                </a:solidFill>
              </a:defRPr>
            </a:lvl1pPr>
            <a:lvl2pPr>
              <a:buFont typeface="Wingdings" pitchFamily="2" charset="2"/>
              <a:buChar char="§"/>
              <a:defRPr>
                <a:solidFill>
                  <a:schemeClr val="accent2">
                    <a:lumMod val="50000"/>
                  </a:schemeClr>
                </a:solidFill>
              </a:defRPr>
            </a:lvl2pPr>
            <a:lvl3pPr>
              <a:buFont typeface="Wingdings" pitchFamily="2" charset="2"/>
              <a:buChar char="§"/>
              <a:defRPr>
                <a:solidFill>
                  <a:schemeClr val="accent2">
                    <a:lumMod val="50000"/>
                  </a:schemeClr>
                </a:solidFill>
              </a:defRPr>
            </a:lvl3pPr>
            <a:lvl4pPr>
              <a:buFont typeface="Wingdings" pitchFamily="2" charset="2"/>
              <a:buChar char="§"/>
              <a:defRPr>
                <a:solidFill>
                  <a:schemeClr val="accent2">
                    <a:lumMod val="50000"/>
                  </a:schemeClr>
                </a:solidFill>
              </a:defRPr>
            </a:lvl4pPr>
            <a:lvl5pPr>
              <a:buFont typeface="Wingdings" pitchFamily="2" charset="2"/>
              <a:buChar char="§"/>
              <a:defRPr>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CBEA1217-E550-2841-B6FD-D06D65979907}"/>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bg2"/>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p>
        </p:txBody>
      </p:sp>
    </p:spTree>
    <p:extLst>
      <p:ext uri="{BB962C8B-B14F-4D97-AF65-F5344CB8AC3E}">
        <p14:creationId xmlns:p14="http://schemas.microsoft.com/office/powerpoint/2010/main" val="55779750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goSide_Contact_Navy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C41ABD-ECC0-E243-A485-31F78634EFEF}"/>
              </a:ext>
            </a:extLst>
          </p:cNvPr>
          <p:cNvSpPr/>
          <p:nvPr userDrawn="1"/>
        </p:nvSpPr>
        <p:spPr>
          <a:xfrm>
            <a:off x="0" y="0"/>
            <a:ext cx="42672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43C70E7-03B3-D34E-B0FA-3FA344E07923}"/>
              </a:ext>
            </a:extLst>
          </p:cNvPr>
          <p:cNvPicPr>
            <a:picLocks noChangeAspect="1"/>
          </p:cNvPicPr>
          <p:nvPr userDrawn="1"/>
        </p:nvPicPr>
        <p:blipFill>
          <a:blip r:embed="rId2"/>
          <a:srcRect/>
          <a:stretch/>
        </p:blipFill>
        <p:spPr>
          <a:xfrm>
            <a:off x="381000" y="1330186"/>
            <a:ext cx="3385930" cy="4232413"/>
          </a:xfrm>
          <a:prstGeom prst="rect">
            <a:avLst/>
          </a:prstGeom>
        </p:spPr>
      </p:pic>
      <p:sp>
        <p:nvSpPr>
          <p:cNvPr id="8" name="Text Placeholder 6">
            <a:extLst>
              <a:ext uri="{FF2B5EF4-FFF2-40B4-BE49-F238E27FC236}">
                <a16:creationId xmlns:a16="http://schemas.microsoft.com/office/drawing/2014/main" id="{086C6FA7-947B-4647-8F92-7C88926C767F}"/>
              </a:ext>
            </a:extLst>
          </p:cNvPr>
          <p:cNvSpPr>
            <a:spLocks noGrp="1"/>
          </p:cNvSpPr>
          <p:nvPr>
            <p:ph type="body" sz="quarter" idx="11" hasCustomPrompt="1"/>
          </p:nvPr>
        </p:nvSpPr>
        <p:spPr>
          <a:xfrm>
            <a:off x="4714555" y="1905000"/>
            <a:ext cx="4038600" cy="2410161"/>
          </a:xfrm>
        </p:spPr>
        <p:txBody>
          <a:bodyPr>
            <a:normAutofit/>
          </a:bodyPr>
          <a:lstStyle>
            <a:lvl1pPr>
              <a:buNone/>
              <a:defRPr sz="1800">
                <a:solidFill>
                  <a:schemeClr val="accent2"/>
                </a:solidFill>
              </a:defRPr>
            </a:lvl1pPr>
            <a:lvl2pPr>
              <a:buNone/>
              <a:defRPr/>
            </a:lvl2pPr>
            <a:lvl3pPr>
              <a:buNone/>
              <a:defRPr/>
            </a:lvl3pPr>
            <a:lvl4pPr>
              <a:buNone/>
              <a:defRPr/>
            </a:lvl4pPr>
            <a:lvl5pPr>
              <a:buNone/>
              <a:defRPr/>
            </a:lvl5pPr>
          </a:lstStyle>
          <a:p>
            <a:pPr lvl="0"/>
            <a:r>
              <a:rPr lang="en-US" dirty="0"/>
              <a:t>Presenter Name</a:t>
            </a:r>
          </a:p>
          <a:p>
            <a:pPr lvl="0"/>
            <a:r>
              <a:rPr lang="en-US" dirty="0"/>
              <a:t>Presenter Title</a:t>
            </a:r>
          </a:p>
          <a:p>
            <a:pPr lvl="0"/>
            <a:r>
              <a:rPr lang="en-US" dirty="0"/>
              <a:t>Presenter Organization</a:t>
            </a:r>
          </a:p>
          <a:p>
            <a:pPr lvl="0"/>
            <a:r>
              <a:rPr lang="en-US" dirty="0"/>
              <a:t>Presenter Email</a:t>
            </a:r>
          </a:p>
          <a:p>
            <a:pPr lvl="0"/>
            <a:r>
              <a:rPr lang="en-US" dirty="0"/>
              <a:t>Presenter Phone</a:t>
            </a:r>
          </a:p>
        </p:txBody>
      </p:sp>
      <p:sp>
        <p:nvSpPr>
          <p:cNvPr id="20" name="TextBox 19">
            <a:extLst>
              <a:ext uri="{FF2B5EF4-FFF2-40B4-BE49-F238E27FC236}">
                <a16:creationId xmlns:a16="http://schemas.microsoft.com/office/drawing/2014/main" id="{05EE3D91-CA52-3A40-A072-247758553A12}"/>
              </a:ext>
            </a:extLst>
          </p:cNvPr>
          <p:cNvSpPr txBox="1"/>
          <p:nvPr userDrawn="1"/>
        </p:nvSpPr>
        <p:spPr>
          <a:xfrm>
            <a:off x="4619372" y="902545"/>
            <a:ext cx="5896228" cy="769441"/>
          </a:xfrm>
          <a:prstGeom prst="rect">
            <a:avLst/>
          </a:prstGeom>
          <a:noFill/>
        </p:spPr>
        <p:txBody>
          <a:bodyPr wrap="square" rtlCol="0">
            <a:spAutoFit/>
          </a:bodyPr>
          <a:lstStyle/>
          <a:p>
            <a:r>
              <a:rPr lang="en-US" sz="4400" b="1" i="0" dirty="0">
                <a:solidFill>
                  <a:schemeClr val="bg2"/>
                </a:solidFill>
                <a:latin typeface="Arial Black" panose="020B0604020202020204" pitchFamily="34" charset="0"/>
                <a:cs typeface="Arial Black" panose="020B0604020202020204" pitchFamily="34" charset="0"/>
              </a:rPr>
              <a:t>PRESENTER INFO</a:t>
            </a:r>
          </a:p>
        </p:txBody>
      </p:sp>
      <p:grpSp>
        <p:nvGrpSpPr>
          <p:cNvPr id="21" name="Group 20">
            <a:extLst>
              <a:ext uri="{FF2B5EF4-FFF2-40B4-BE49-F238E27FC236}">
                <a16:creationId xmlns:a16="http://schemas.microsoft.com/office/drawing/2014/main" id="{3BA36260-1707-1840-A097-8CE20A977D2C}"/>
              </a:ext>
            </a:extLst>
          </p:cNvPr>
          <p:cNvGrpSpPr/>
          <p:nvPr userDrawn="1"/>
        </p:nvGrpSpPr>
        <p:grpSpPr>
          <a:xfrm>
            <a:off x="6799677" y="6008186"/>
            <a:ext cx="2497776" cy="659878"/>
            <a:chOff x="3105712" y="2811729"/>
            <a:chExt cx="2497776" cy="659878"/>
          </a:xfrm>
        </p:grpSpPr>
        <p:sp>
          <p:nvSpPr>
            <p:cNvPr id="22" name="Content Placeholder 3">
              <a:extLst>
                <a:ext uri="{FF2B5EF4-FFF2-40B4-BE49-F238E27FC236}">
                  <a16:creationId xmlns:a16="http://schemas.microsoft.com/office/drawing/2014/main" id="{74498858-EEC4-2844-A6EC-D609143B6ADE}"/>
                </a:ext>
              </a:extLst>
            </p:cNvPr>
            <p:cNvSpPr txBox="1">
              <a:spLocks/>
            </p:cNvSpPr>
            <p:nvPr userDrawn="1"/>
          </p:nvSpPr>
          <p:spPr>
            <a:xfrm>
              <a:off x="3105712" y="2811729"/>
              <a:ext cx="2497776" cy="659878"/>
            </a:xfrm>
            <a:prstGeom prst="rect">
              <a:avLst/>
            </a:prstGeom>
            <a:solidFill>
              <a:schemeClr val="accent1"/>
            </a:solidFill>
            <a:ln>
              <a:noFill/>
            </a:ln>
          </p:spPr>
          <p:txBody>
            <a:bodyPr lIns="731520" tIns="91440" rIns="274320" bIns="9144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en-US" sz="1800" dirty="0">
                  <a:solidFill>
                    <a:schemeClr val="bg2"/>
                  </a:solidFill>
                </a:rPr>
                <a:t>(224) 288-9934</a:t>
              </a:r>
            </a:p>
          </p:txBody>
        </p:sp>
        <p:pic>
          <p:nvPicPr>
            <p:cNvPr id="23" name="Graphic 22" descr="Receiver">
              <a:extLst>
                <a:ext uri="{FF2B5EF4-FFF2-40B4-BE49-F238E27FC236}">
                  <a16:creationId xmlns:a16="http://schemas.microsoft.com/office/drawing/2014/main" id="{AA7F4E75-FCD6-7246-ADB4-5EDD0A7FB94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240235" y="2925421"/>
              <a:ext cx="476088" cy="476088"/>
            </a:xfrm>
            <a:prstGeom prst="rect">
              <a:avLst/>
            </a:prstGeom>
          </p:spPr>
        </p:pic>
      </p:grpSp>
      <p:grpSp>
        <p:nvGrpSpPr>
          <p:cNvPr id="24" name="Group 23">
            <a:extLst>
              <a:ext uri="{FF2B5EF4-FFF2-40B4-BE49-F238E27FC236}">
                <a16:creationId xmlns:a16="http://schemas.microsoft.com/office/drawing/2014/main" id="{33CDD5EA-FA5F-7046-BCF2-B82CC1DBCA54}"/>
              </a:ext>
            </a:extLst>
          </p:cNvPr>
          <p:cNvGrpSpPr/>
          <p:nvPr userDrawn="1"/>
        </p:nvGrpSpPr>
        <p:grpSpPr>
          <a:xfrm>
            <a:off x="9449852" y="6026288"/>
            <a:ext cx="2437348" cy="659878"/>
            <a:chOff x="838200" y="5038019"/>
            <a:chExt cx="2437348" cy="659878"/>
          </a:xfrm>
        </p:grpSpPr>
        <p:sp>
          <p:nvSpPr>
            <p:cNvPr id="25" name="Content Placeholder 3">
              <a:extLst>
                <a:ext uri="{FF2B5EF4-FFF2-40B4-BE49-F238E27FC236}">
                  <a16:creationId xmlns:a16="http://schemas.microsoft.com/office/drawing/2014/main" id="{1A97AEBC-3515-A04C-B7E4-E1AD0B715AA5}"/>
                </a:ext>
              </a:extLst>
            </p:cNvPr>
            <p:cNvSpPr txBox="1">
              <a:spLocks/>
            </p:cNvSpPr>
            <p:nvPr userDrawn="1"/>
          </p:nvSpPr>
          <p:spPr>
            <a:xfrm>
              <a:off x="838200" y="5038019"/>
              <a:ext cx="2437348" cy="659878"/>
            </a:xfrm>
            <a:prstGeom prst="rect">
              <a:avLst/>
            </a:prstGeom>
            <a:solidFill>
              <a:schemeClr val="accent1"/>
            </a:solidFill>
            <a:ln>
              <a:noFill/>
            </a:ln>
          </p:spPr>
          <p:txBody>
            <a:bodyPr lIns="822960" tIns="91440" rIns="274320" bIns="9144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en-US" sz="1800" dirty="0" err="1">
                  <a:solidFill>
                    <a:schemeClr val="bg2"/>
                  </a:solidFill>
                </a:rPr>
                <a:t>info@npsi.org</a:t>
              </a:r>
              <a:endParaRPr lang="en-US" sz="1800" dirty="0">
                <a:solidFill>
                  <a:schemeClr val="bg2"/>
                </a:solidFill>
              </a:endParaRPr>
            </a:p>
          </p:txBody>
        </p:sp>
        <p:pic>
          <p:nvPicPr>
            <p:cNvPr id="26" name="Graphic 25" descr="Envelope">
              <a:extLst>
                <a:ext uri="{FF2B5EF4-FFF2-40B4-BE49-F238E27FC236}">
                  <a16:creationId xmlns:a16="http://schemas.microsoft.com/office/drawing/2014/main" id="{1FCE82B6-2624-4A46-8039-1903B4FEEAB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62477" y="5071661"/>
              <a:ext cx="598694" cy="598694"/>
            </a:xfrm>
            <a:prstGeom prst="rect">
              <a:avLst/>
            </a:prstGeom>
          </p:spPr>
        </p:pic>
      </p:grpSp>
      <p:grpSp>
        <p:nvGrpSpPr>
          <p:cNvPr id="27" name="Group 26">
            <a:extLst>
              <a:ext uri="{FF2B5EF4-FFF2-40B4-BE49-F238E27FC236}">
                <a16:creationId xmlns:a16="http://schemas.microsoft.com/office/drawing/2014/main" id="{68400214-7CDD-AF49-84E2-51DD45BAB2A3}"/>
              </a:ext>
            </a:extLst>
          </p:cNvPr>
          <p:cNvGrpSpPr/>
          <p:nvPr userDrawn="1"/>
        </p:nvGrpSpPr>
        <p:grpSpPr>
          <a:xfrm>
            <a:off x="4545101" y="6008185"/>
            <a:ext cx="2098288" cy="677981"/>
            <a:chOff x="838200" y="2481186"/>
            <a:chExt cx="2098288" cy="677981"/>
          </a:xfrm>
        </p:grpSpPr>
        <p:sp>
          <p:nvSpPr>
            <p:cNvPr id="28" name="Content Placeholder 3">
              <a:extLst>
                <a:ext uri="{FF2B5EF4-FFF2-40B4-BE49-F238E27FC236}">
                  <a16:creationId xmlns:a16="http://schemas.microsoft.com/office/drawing/2014/main" id="{01FBDF32-0335-A643-9270-6AF91B80D2BE}"/>
                </a:ext>
              </a:extLst>
            </p:cNvPr>
            <p:cNvSpPr txBox="1">
              <a:spLocks/>
            </p:cNvSpPr>
            <p:nvPr userDrawn="1"/>
          </p:nvSpPr>
          <p:spPr>
            <a:xfrm>
              <a:off x="838200" y="2481186"/>
              <a:ext cx="2098288" cy="659878"/>
            </a:xfrm>
            <a:prstGeom prst="rect">
              <a:avLst/>
            </a:prstGeom>
            <a:solidFill>
              <a:schemeClr val="accent1"/>
            </a:solidFill>
            <a:ln>
              <a:noFill/>
            </a:ln>
          </p:spPr>
          <p:txBody>
            <a:bodyPr lIns="1005840" tIns="91440" rIns="274320" bIns="9144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en-US" sz="1800" dirty="0" err="1">
                  <a:solidFill>
                    <a:schemeClr val="bg2"/>
                  </a:solidFill>
                </a:rPr>
                <a:t>NPSI.org</a:t>
              </a:r>
              <a:endParaRPr lang="en-US" sz="1800" dirty="0">
                <a:solidFill>
                  <a:schemeClr val="bg2"/>
                </a:solidFill>
              </a:endParaRPr>
            </a:p>
          </p:txBody>
        </p:sp>
        <p:pic>
          <p:nvPicPr>
            <p:cNvPr id="29" name="Graphic 28" descr="Internet">
              <a:extLst>
                <a:ext uri="{FF2B5EF4-FFF2-40B4-BE49-F238E27FC236}">
                  <a16:creationId xmlns:a16="http://schemas.microsoft.com/office/drawing/2014/main" id="{401ECBBC-8E7B-E548-8B8F-4132CB5C3A0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07654" y="2481186"/>
              <a:ext cx="677981" cy="677981"/>
            </a:xfrm>
            <a:prstGeom prst="rect">
              <a:avLst/>
            </a:prstGeom>
          </p:spPr>
        </p:pic>
      </p:grpSp>
    </p:spTree>
    <p:extLst>
      <p:ext uri="{BB962C8B-B14F-4D97-AF65-F5344CB8AC3E}">
        <p14:creationId xmlns:p14="http://schemas.microsoft.com/office/powerpoint/2010/main" val="3163929733"/>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_Navy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41E5E98-0871-5B43-8C47-41454AFBBD36}"/>
              </a:ext>
            </a:extLst>
          </p:cNvPr>
          <p:cNvSpPr/>
          <p:nvPr userDrawn="1"/>
        </p:nvSpPr>
        <p:spPr>
          <a:xfrm>
            <a:off x="0" y="6118576"/>
            <a:ext cx="12192001" cy="7737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1D9B4D-5C5C-6648-9108-A4D693842332}"/>
              </a:ext>
            </a:extLst>
          </p:cNvPr>
          <p:cNvSpPr>
            <a:spLocks noGrp="1"/>
          </p:cNvSpPr>
          <p:nvPr>
            <p:ph type="ctrTitle"/>
          </p:nvPr>
        </p:nvSpPr>
        <p:spPr>
          <a:xfrm>
            <a:off x="1524000" y="1600199"/>
            <a:ext cx="9144000" cy="2169943"/>
          </a:xfrm>
          <a:prstGeom prst="rect">
            <a:avLst/>
          </a:prstGeom>
        </p:spPr>
        <p:txBody>
          <a:bodyPr anchor="b">
            <a:normAutofit/>
          </a:bodyPr>
          <a:lstStyle>
            <a:lvl1pPr algn="ctr">
              <a:defRPr sz="4800"/>
            </a:lvl1pPr>
          </a:lstStyle>
          <a:p>
            <a:r>
              <a:rPr lang="en-US" dirty="0"/>
              <a:t>Click to edit Master title style</a:t>
            </a:r>
          </a:p>
        </p:txBody>
      </p:sp>
      <p:sp>
        <p:nvSpPr>
          <p:cNvPr id="3" name="Subtitle 2">
            <a:extLst>
              <a:ext uri="{FF2B5EF4-FFF2-40B4-BE49-F238E27FC236}">
                <a16:creationId xmlns:a16="http://schemas.microsoft.com/office/drawing/2014/main" id="{D2E08A2B-EF2D-0644-9142-5133B3DECF90}"/>
              </a:ext>
            </a:extLst>
          </p:cNvPr>
          <p:cNvSpPr>
            <a:spLocks noGrp="1"/>
          </p:cNvSpPr>
          <p:nvPr>
            <p:ph type="subTitle" idx="1"/>
          </p:nvPr>
        </p:nvSpPr>
        <p:spPr>
          <a:xfrm>
            <a:off x="1524000" y="3880923"/>
            <a:ext cx="9144000" cy="12063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Footer Placeholder 4">
            <a:extLst>
              <a:ext uri="{FF2B5EF4-FFF2-40B4-BE49-F238E27FC236}">
                <a16:creationId xmlns:a16="http://schemas.microsoft.com/office/drawing/2014/main" id="{FBC1C296-BDF4-8E46-AC6D-3756D345CCD5}"/>
              </a:ext>
            </a:extLst>
          </p:cNvPr>
          <p:cNvSpPr>
            <a:spLocks noGrp="1"/>
          </p:cNvSpPr>
          <p:nvPr>
            <p:ph type="ftr" sz="quarter" idx="11"/>
          </p:nvPr>
        </p:nvSpPr>
        <p:spPr>
          <a:xfrm>
            <a:off x="3406223" y="6505438"/>
            <a:ext cx="5379554" cy="352561"/>
          </a:xfrm>
          <a:prstGeom prst="rect">
            <a:avLst/>
          </a:prstGeom>
        </p:spPr>
        <p:txBody>
          <a:bodyPr/>
          <a:lstStyle>
            <a:lvl1pPr algn="ctr">
              <a:defRPr sz="1000">
                <a:solidFill>
                  <a:schemeClr val="accent4"/>
                </a:solidFill>
                <a:latin typeface="Arial" panose="020B0604020202020204" pitchFamily="34" charset="0"/>
                <a:cs typeface="Arial" panose="020B0604020202020204" pitchFamily="34" charset="0"/>
              </a:defRPr>
            </a:lvl1pPr>
          </a:lstStyle>
          <a:p>
            <a:endParaRPr lang="en-US" dirty="0">
              <a:solidFill>
                <a:schemeClr val="accent4"/>
              </a:solidFill>
            </a:endParaRPr>
          </a:p>
        </p:txBody>
      </p:sp>
      <p:sp>
        <p:nvSpPr>
          <p:cNvPr id="5" name="Rectangle 4">
            <a:extLst>
              <a:ext uri="{FF2B5EF4-FFF2-40B4-BE49-F238E27FC236}">
                <a16:creationId xmlns:a16="http://schemas.microsoft.com/office/drawing/2014/main" id="{95476664-FECA-C242-BA9A-FA0E2BCF246A}"/>
              </a:ext>
            </a:extLst>
          </p:cNvPr>
          <p:cNvSpPr/>
          <p:nvPr userDrawn="1"/>
        </p:nvSpPr>
        <p:spPr>
          <a:xfrm>
            <a:off x="-1" y="0"/>
            <a:ext cx="12192001" cy="7737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428CB09E-7420-5F49-A4D8-CD3C472AEDDC}"/>
              </a:ext>
            </a:extLst>
          </p:cNvPr>
          <p:cNvPicPr>
            <a:picLocks noChangeAspect="1"/>
          </p:cNvPicPr>
          <p:nvPr userDrawn="1"/>
        </p:nvPicPr>
        <p:blipFill>
          <a:blip r:embed="rId2"/>
          <a:stretch>
            <a:fillRect/>
          </a:stretch>
        </p:blipFill>
        <p:spPr>
          <a:xfrm>
            <a:off x="10756200" y="-674777"/>
            <a:ext cx="1473900" cy="1473900"/>
          </a:xfrm>
          <a:prstGeom prst="rect">
            <a:avLst/>
          </a:prstGeom>
          <a:noFill/>
        </p:spPr>
      </p:pic>
    </p:spTree>
    <p:extLst>
      <p:ext uri="{BB962C8B-B14F-4D97-AF65-F5344CB8AC3E}">
        <p14:creationId xmlns:p14="http://schemas.microsoft.com/office/powerpoint/2010/main" val="979283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_Navy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733641-6450-AE4A-8C77-3203867A52EF}"/>
              </a:ext>
            </a:extLst>
          </p:cNvPr>
          <p:cNvSpPr/>
          <p:nvPr userDrawn="1"/>
        </p:nvSpPr>
        <p:spPr>
          <a:xfrm>
            <a:off x="0" y="0"/>
            <a:ext cx="12192000" cy="13786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2BE8C97A-5BDA-7B40-ACB9-29988DC93632}"/>
              </a:ext>
            </a:extLst>
          </p:cNvPr>
          <p:cNvPicPr>
            <a:picLocks noChangeAspect="1"/>
          </p:cNvPicPr>
          <p:nvPr userDrawn="1"/>
        </p:nvPicPr>
        <p:blipFill>
          <a:blip r:embed="rId2"/>
          <a:stretch>
            <a:fillRect/>
          </a:stretch>
        </p:blipFill>
        <p:spPr>
          <a:xfrm>
            <a:off x="10756200" y="-36851"/>
            <a:ext cx="1473900" cy="1473900"/>
          </a:xfrm>
          <a:prstGeom prst="rect">
            <a:avLst/>
          </a:prstGeom>
          <a:noFill/>
        </p:spPr>
      </p:pic>
      <p:sp>
        <p:nvSpPr>
          <p:cNvPr id="6" name="Slide Number Placeholder 5">
            <a:extLst>
              <a:ext uri="{FF2B5EF4-FFF2-40B4-BE49-F238E27FC236}">
                <a16:creationId xmlns:a16="http://schemas.microsoft.com/office/drawing/2014/main" id="{5108DB08-A8C9-104D-814F-41FC16FEA5B3}"/>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bg2"/>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p>
        </p:txBody>
      </p:sp>
      <p:sp>
        <p:nvSpPr>
          <p:cNvPr id="7" name="Title 1">
            <a:extLst>
              <a:ext uri="{FF2B5EF4-FFF2-40B4-BE49-F238E27FC236}">
                <a16:creationId xmlns:a16="http://schemas.microsoft.com/office/drawing/2014/main" id="{771FDD81-8BB3-9141-85CF-FC1BF620F50A}"/>
              </a:ext>
            </a:extLst>
          </p:cNvPr>
          <p:cNvSpPr>
            <a:spLocks noGrp="1"/>
          </p:cNvSpPr>
          <p:nvPr>
            <p:ph type="title"/>
          </p:nvPr>
        </p:nvSpPr>
        <p:spPr>
          <a:xfrm>
            <a:off x="381000" y="3718"/>
            <a:ext cx="10375200" cy="1378633"/>
          </a:xfrm>
          <a:prstGeom prst="rect">
            <a:avLst/>
          </a:prstGeom>
          <a:noFill/>
        </p:spPr>
        <p:txBody>
          <a:bodyPr lIns="274320">
            <a:normAutofit/>
          </a:bodyPr>
          <a:lstStyle>
            <a:lvl1pPr algn="l">
              <a:defRPr sz="4000">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1966819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_Content_NavyBlu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8DBDB5-78DE-CB4C-8008-62F82681F643}"/>
              </a:ext>
            </a:extLst>
          </p:cNvPr>
          <p:cNvSpPr>
            <a:spLocks noGrp="1"/>
          </p:cNvSpPr>
          <p:nvPr>
            <p:ph idx="1"/>
          </p:nvPr>
        </p:nvSpPr>
        <p:spPr/>
        <p:txBody>
          <a:bodyPr anchor="ct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761D9DBD-20B7-FF44-BF01-858EC93C63D5}"/>
              </a:ext>
            </a:extLst>
          </p:cNvPr>
          <p:cNvSpPr/>
          <p:nvPr userDrawn="1"/>
        </p:nvSpPr>
        <p:spPr>
          <a:xfrm>
            <a:off x="0" y="0"/>
            <a:ext cx="12192000" cy="13786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Logo&#10;&#10;Description automatically generated">
            <a:extLst>
              <a:ext uri="{FF2B5EF4-FFF2-40B4-BE49-F238E27FC236}">
                <a16:creationId xmlns:a16="http://schemas.microsoft.com/office/drawing/2014/main" id="{03949993-B7D5-ED4A-9449-4A8620E9A4F3}"/>
              </a:ext>
            </a:extLst>
          </p:cNvPr>
          <p:cNvPicPr>
            <a:picLocks noChangeAspect="1"/>
          </p:cNvPicPr>
          <p:nvPr userDrawn="1"/>
        </p:nvPicPr>
        <p:blipFill>
          <a:blip r:embed="rId2"/>
          <a:stretch>
            <a:fillRect/>
          </a:stretch>
        </p:blipFill>
        <p:spPr>
          <a:xfrm>
            <a:off x="10756200" y="-36851"/>
            <a:ext cx="1473900" cy="1473900"/>
          </a:xfrm>
          <a:prstGeom prst="rect">
            <a:avLst/>
          </a:prstGeom>
          <a:noFill/>
        </p:spPr>
      </p:pic>
      <p:sp>
        <p:nvSpPr>
          <p:cNvPr id="8" name="Slide Number Placeholder 5">
            <a:extLst>
              <a:ext uri="{FF2B5EF4-FFF2-40B4-BE49-F238E27FC236}">
                <a16:creationId xmlns:a16="http://schemas.microsoft.com/office/drawing/2014/main" id="{D62AE09B-B735-1B40-95B3-2C32BF02C21F}"/>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bg2"/>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p>
        </p:txBody>
      </p:sp>
      <p:sp>
        <p:nvSpPr>
          <p:cNvPr id="9" name="Title 1">
            <a:extLst>
              <a:ext uri="{FF2B5EF4-FFF2-40B4-BE49-F238E27FC236}">
                <a16:creationId xmlns:a16="http://schemas.microsoft.com/office/drawing/2014/main" id="{8C08085E-5728-0649-AE6B-C4B0B2020CBD}"/>
              </a:ext>
            </a:extLst>
          </p:cNvPr>
          <p:cNvSpPr>
            <a:spLocks noGrp="1"/>
          </p:cNvSpPr>
          <p:nvPr>
            <p:ph type="title"/>
          </p:nvPr>
        </p:nvSpPr>
        <p:spPr>
          <a:xfrm>
            <a:off x="381000" y="3718"/>
            <a:ext cx="10375200" cy="1378633"/>
          </a:xfrm>
          <a:prstGeom prst="rect">
            <a:avLst/>
          </a:prstGeom>
          <a:noFill/>
        </p:spPr>
        <p:txBody>
          <a:bodyPr lIns="274320">
            <a:normAutofit/>
          </a:bodyPr>
          <a:lstStyle>
            <a:lvl1pPr algn="l">
              <a:defRPr sz="4000">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34763867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_Content2_NavyBlu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3864FB-AA07-3B48-B166-E813D56B5584}"/>
              </a:ext>
            </a:extLst>
          </p:cNvPr>
          <p:cNvSpPr>
            <a:spLocks noGrp="1"/>
          </p:cNvSpPr>
          <p:nvPr>
            <p:ph sz="half" idx="1"/>
          </p:nvPr>
        </p:nvSpPr>
        <p:spPr>
          <a:xfrm>
            <a:off x="609600" y="1825625"/>
            <a:ext cx="5181600" cy="4351338"/>
          </a:xfrm>
        </p:spPr>
        <p:txBody>
          <a:bodyPr/>
          <a:lstStyle>
            <a:lvl1pPr>
              <a:defRPr>
                <a:solidFill>
                  <a:schemeClr val="accent2">
                    <a:lumMod val="50000"/>
                  </a:schemeClr>
                </a:solidFill>
              </a:defRPr>
            </a:lvl1pPr>
            <a:lvl2pPr>
              <a:defRPr>
                <a:solidFill>
                  <a:schemeClr val="accent2">
                    <a:lumMod val="50000"/>
                  </a:schemeClr>
                </a:solidFill>
              </a:defRPr>
            </a:lvl2pPr>
            <a:lvl3pPr>
              <a:defRPr>
                <a:solidFill>
                  <a:schemeClr val="accent2">
                    <a:lumMod val="50000"/>
                  </a:schemeClr>
                </a:solidFill>
              </a:defRPr>
            </a:lvl3pPr>
            <a:lvl4pPr>
              <a:defRPr>
                <a:solidFill>
                  <a:schemeClr val="accent2">
                    <a:lumMod val="50000"/>
                  </a:schemeClr>
                </a:solidFill>
              </a:defRPr>
            </a:lvl4pPr>
            <a:lvl5pPr>
              <a:defRPr>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29BC7C-4E7F-0345-B356-FF2F4A46EA63}"/>
              </a:ext>
            </a:extLst>
          </p:cNvPr>
          <p:cNvSpPr>
            <a:spLocks noGrp="1"/>
          </p:cNvSpPr>
          <p:nvPr>
            <p:ph sz="half" idx="2"/>
          </p:nvPr>
        </p:nvSpPr>
        <p:spPr>
          <a:xfrm>
            <a:off x="6311550" y="1825625"/>
            <a:ext cx="5181600" cy="4351338"/>
          </a:xfrm>
        </p:spPr>
        <p:txBody>
          <a:bodyPr/>
          <a:lstStyle>
            <a:lvl1pPr>
              <a:defRPr>
                <a:solidFill>
                  <a:schemeClr val="accent2">
                    <a:lumMod val="50000"/>
                  </a:schemeClr>
                </a:solidFill>
              </a:defRPr>
            </a:lvl1pPr>
            <a:lvl2pPr>
              <a:defRPr>
                <a:solidFill>
                  <a:schemeClr val="accent2">
                    <a:lumMod val="50000"/>
                  </a:schemeClr>
                </a:solidFill>
              </a:defRPr>
            </a:lvl2pPr>
            <a:lvl3pPr>
              <a:defRPr>
                <a:solidFill>
                  <a:schemeClr val="accent2">
                    <a:lumMod val="50000"/>
                  </a:schemeClr>
                </a:solidFill>
              </a:defRPr>
            </a:lvl3pPr>
            <a:lvl4pPr>
              <a:defRPr>
                <a:solidFill>
                  <a:schemeClr val="accent2">
                    <a:lumMod val="50000"/>
                  </a:schemeClr>
                </a:solidFill>
              </a:defRPr>
            </a:lvl4pPr>
            <a:lvl5pPr>
              <a:defRPr>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53C96A18-AEE2-BD43-84E5-27B4630FEC87}"/>
              </a:ext>
            </a:extLst>
          </p:cNvPr>
          <p:cNvSpPr/>
          <p:nvPr userDrawn="1"/>
        </p:nvSpPr>
        <p:spPr>
          <a:xfrm>
            <a:off x="0" y="0"/>
            <a:ext cx="12192000" cy="13786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10;&#10;Description automatically generated">
            <a:extLst>
              <a:ext uri="{FF2B5EF4-FFF2-40B4-BE49-F238E27FC236}">
                <a16:creationId xmlns:a16="http://schemas.microsoft.com/office/drawing/2014/main" id="{2039B91A-605A-7941-89F6-D1229037E27C}"/>
              </a:ext>
            </a:extLst>
          </p:cNvPr>
          <p:cNvPicPr>
            <a:picLocks noChangeAspect="1"/>
          </p:cNvPicPr>
          <p:nvPr userDrawn="1"/>
        </p:nvPicPr>
        <p:blipFill>
          <a:blip r:embed="rId2"/>
          <a:stretch>
            <a:fillRect/>
          </a:stretch>
        </p:blipFill>
        <p:spPr>
          <a:xfrm>
            <a:off x="10756200" y="-36851"/>
            <a:ext cx="1473900" cy="1473900"/>
          </a:xfrm>
          <a:prstGeom prst="rect">
            <a:avLst/>
          </a:prstGeom>
          <a:noFill/>
        </p:spPr>
      </p:pic>
      <p:sp>
        <p:nvSpPr>
          <p:cNvPr id="7" name="Slide Number Placeholder 5">
            <a:extLst>
              <a:ext uri="{FF2B5EF4-FFF2-40B4-BE49-F238E27FC236}">
                <a16:creationId xmlns:a16="http://schemas.microsoft.com/office/drawing/2014/main" id="{4BCB09FB-A03B-DF49-9D52-62C126109CD4}"/>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bg2"/>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p>
        </p:txBody>
      </p:sp>
      <p:sp>
        <p:nvSpPr>
          <p:cNvPr id="9" name="Title 1">
            <a:extLst>
              <a:ext uri="{FF2B5EF4-FFF2-40B4-BE49-F238E27FC236}">
                <a16:creationId xmlns:a16="http://schemas.microsoft.com/office/drawing/2014/main" id="{A39B14AC-2DD5-D744-A98F-D160CD769FF5}"/>
              </a:ext>
            </a:extLst>
          </p:cNvPr>
          <p:cNvSpPr>
            <a:spLocks noGrp="1"/>
          </p:cNvSpPr>
          <p:nvPr>
            <p:ph type="title"/>
          </p:nvPr>
        </p:nvSpPr>
        <p:spPr>
          <a:xfrm>
            <a:off x="381000" y="3718"/>
            <a:ext cx="10375200" cy="1378633"/>
          </a:xfrm>
          <a:prstGeom prst="rect">
            <a:avLst/>
          </a:prstGeom>
          <a:noFill/>
        </p:spPr>
        <p:txBody>
          <a:bodyPr lIns="274320">
            <a:normAutofit/>
          </a:bodyPr>
          <a:lstStyle>
            <a:lvl1pPr algn="l">
              <a:defRPr sz="4000">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413560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2_NavyBlu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429BC7C-4E7F-0345-B356-FF2F4A46EA63}"/>
              </a:ext>
            </a:extLst>
          </p:cNvPr>
          <p:cNvSpPr>
            <a:spLocks noGrp="1"/>
          </p:cNvSpPr>
          <p:nvPr>
            <p:ph sz="half" idx="2"/>
          </p:nvPr>
        </p:nvSpPr>
        <p:spPr>
          <a:xfrm>
            <a:off x="609600" y="824947"/>
            <a:ext cx="5002427" cy="5352015"/>
          </a:xfrm>
        </p:spPr>
        <p:txBody>
          <a:bodyPr anchor="ctr"/>
          <a:lstStyle>
            <a:lvl1pPr>
              <a:buFont typeface="Wingdings" pitchFamily="2" charset="2"/>
              <a:buChar char="§"/>
              <a:defRPr>
                <a:solidFill>
                  <a:schemeClr val="accent2">
                    <a:lumMod val="50000"/>
                  </a:schemeClr>
                </a:solidFill>
              </a:defRPr>
            </a:lvl1pPr>
            <a:lvl2pPr>
              <a:buFont typeface="Wingdings" pitchFamily="2" charset="2"/>
              <a:buChar char="§"/>
              <a:defRPr>
                <a:solidFill>
                  <a:schemeClr val="accent2">
                    <a:lumMod val="50000"/>
                  </a:schemeClr>
                </a:solidFill>
              </a:defRPr>
            </a:lvl2pPr>
            <a:lvl3pPr>
              <a:buFont typeface="Wingdings" pitchFamily="2" charset="2"/>
              <a:buChar char="§"/>
              <a:defRPr>
                <a:solidFill>
                  <a:schemeClr val="accent2">
                    <a:lumMod val="50000"/>
                  </a:schemeClr>
                </a:solidFill>
              </a:defRPr>
            </a:lvl3pPr>
            <a:lvl4pPr>
              <a:buFont typeface="Wingdings" pitchFamily="2" charset="2"/>
              <a:buChar char="§"/>
              <a:defRPr>
                <a:solidFill>
                  <a:schemeClr val="accent2">
                    <a:lumMod val="50000"/>
                  </a:schemeClr>
                </a:solidFill>
              </a:defRPr>
            </a:lvl4pPr>
            <a:lvl5pPr>
              <a:buFont typeface="Wingdings" pitchFamily="2" charset="2"/>
              <a:buChar char="§"/>
              <a:defRPr>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31997E3B-D0E5-0D42-AA0E-B0CA4CCD585C}"/>
              </a:ext>
            </a:extLst>
          </p:cNvPr>
          <p:cNvSpPr>
            <a:spLocks noGrp="1"/>
          </p:cNvSpPr>
          <p:nvPr>
            <p:ph sz="half" idx="14"/>
          </p:nvPr>
        </p:nvSpPr>
        <p:spPr>
          <a:xfrm>
            <a:off x="6172200" y="0"/>
            <a:ext cx="6019800" cy="6858000"/>
          </a:xfrm>
          <a:solidFill>
            <a:schemeClr val="bg2"/>
          </a:solidFill>
        </p:spPr>
        <p:txBody>
          <a:bodyPr lIns="365760" rIns="365760" anchor="ctr"/>
          <a:lstStyle>
            <a:lvl1pPr>
              <a:buNone/>
              <a:defRPr>
                <a:solidFill>
                  <a:schemeClr val="accent4"/>
                </a:solidFill>
              </a:defRPr>
            </a:lvl1pPr>
            <a:lvl2pPr>
              <a:buNone/>
              <a:defRPr>
                <a:solidFill>
                  <a:schemeClr val="accent4"/>
                </a:solidFill>
              </a:defRPr>
            </a:lvl2pPr>
            <a:lvl3pPr>
              <a:buNone/>
              <a:defRPr>
                <a:solidFill>
                  <a:schemeClr val="accent4"/>
                </a:solidFill>
              </a:defRPr>
            </a:lvl3pPr>
            <a:lvl4pPr>
              <a:buNone/>
              <a:defRPr>
                <a:solidFill>
                  <a:schemeClr val="accent4"/>
                </a:solidFill>
              </a:defRPr>
            </a:lvl4pPr>
            <a:lvl5pPr>
              <a:buNone/>
              <a:defRPr>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3A68E204-4342-3D45-A022-911855928E22}"/>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bg2"/>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p>
        </p:txBody>
      </p:sp>
    </p:spTree>
    <p:extLst>
      <p:ext uri="{BB962C8B-B14F-4D97-AF65-F5344CB8AC3E}">
        <p14:creationId xmlns:p14="http://schemas.microsoft.com/office/powerpoint/2010/main" val="30645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Side_Title_Date">
    <p:spTree>
      <p:nvGrpSpPr>
        <p:cNvPr id="1" name=""/>
        <p:cNvGrpSpPr/>
        <p:nvPr/>
      </p:nvGrpSpPr>
      <p:grpSpPr>
        <a:xfrm>
          <a:off x="0" y="0"/>
          <a:ext cx="0" cy="0"/>
          <a:chOff x="0" y="0"/>
          <a:chExt cx="0" cy="0"/>
        </a:xfrm>
      </p:grpSpPr>
      <p:pic>
        <p:nvPicPr>
          <p:cNvPr id="4" name="Picture 3" descr="Logo, icon&#10;&#10;Description automatically generated">
            <a:extLst>
              <a:ext uri="{FF2B5EF4-FFF2-40B4-BE49-F238E27FC236}">
                <a16:creationId xmlns:a16="http://schemas.microsoft.com/office/drawing/2014/main" id="{F43C70E7-03B3-D34E-B0FA-3FA344E07923}"/>
              </a:ext>
            </a:extLst>
          </p:cNvPr>
          <p:cNvPicPr>
            <a:picLocks noChangeAspect="1"/>
          </p:cNvPicPr>
          <p:nvPr userDrawn="1"/>
        </p:nvPicPr>
        <p:blipFill>
          <a:blip r:embed="rId2"/>
          <a:stretch>
            <a:fillRect/>
          </a:stretch>
        </p:blipFill>
        <p:spPr>
          <a:xfrm>
            <a:off x="457200" y="1330186"/>
            <a:ext cx="3385931" cy="4232413"/>
          </a:xfrm>
          <a:prstGeom prst="rect">
            <a:avLst/>
          </a:prstGeom>
        </p:spPr>
      </p:pic>
      <p:sp>
        <p:nvSpPr>
          <p:cNvPr id="5" name="Title Placeholder 1">
            <a:extLst>
              <a:ext uri="{FF2B5EF4-FFF2-40B4-BE49-F238E27FC236}">
                <a16:creationId xmlns:a16="http://schemas.microsoft.com/office/drawing/2014/main" id="{42BED20C-A7B4-B84D-A54B-92626675774A}"/>
              </a:ext>
            </a:extLst>
          </p:cNvPr>
          <p:cNvSpPr>
            <a:spLocks noGrp="1"/>
          </p:cNvSpPr>
          <p:nvPr>
            <p:ph type="title" hasCustomPrompt="1"/>
          </p:nvPr>
        </p:nvSpPr>
        <p:spPr>
          <a:xfrm>
            <a:off x="4267201" y="1330185"/>
            <a:ext cx="7086600" cy="2632215"/>
          </a:xfrm>
          <a:prstGeom prst="rect">
            <a:avLst/>
          </a:prstGeom>
        </p:spPr>
        <p:txBody>
          <a:bodyPr vert="horz" lIns="91440" tIns="45720" rIns="91440" bIns="45720" rtlCol="0" anchor="b">
            <a:normAutofit/>
          </a:bodyPr>
          <a:lstStyle>
            <a:lvl1pPr>
              <a:defRPr>
                <a:solidFill>
                  <a:schemeClr val="bg2"/>
                </a:solidFill>
              </a:defRPr>
            </a:lvl1pPr>
          </a:lstStyle>
          <a:p>
            <a:r>
              <a:rPr lang="en-US" dirty="0"/>
              <a:t>TITLE</a:t>
            </a:r>
          </a:p>
        </p:txBody>
      </p:sp>
      <p:sp>
        <p:nvSpPr>
          <p:cNvPr id="7" name="Text Placeholder 6">
            <a:extLst>
              <a:ext uri="{FF2B5EF4-FFF2-40B4-BE49-F238E27FC236}">
                <a16:creationId xmlns:a16="http://schemas.microsoft.com/office/drawing/2014/main" id="{42D365D3-09B1-A446-8EFD-07DBE0000A16}"/>
              </a:ext>
            </a:extLst>
          </p:cNvPr>
          <p:cNvSpPr>
            <a:spLocks noGrp="1"/>
          </p:cNvSpPr>
          <p:nvPr>
            <p:ph type="body" sz="quarter" idx="10" hasCustomPrompt="1"/>
          </p:nvPr>
        </p:nvSpPr>
        <p:spPr>
          <a:xfrm>
            <a:off x="5029200" y="3962401"/>
            <a:ext cx="6332706" cy="382003"/>
          </a:xfrm>
        </p:spPr>
        <p:txBody>
          <a:bodyPr>
            <a:normAutofit/>
          </a:bodyPr>
          <a:lstStyle>
            <a:lvl1pPr>
              <a:buNone/>
              <a:defRPr sz="1800">
                <a:solidFill>
                  <a:schemeClr val="accent2"/>
                </a:solidFill>
              </a:defRPr>
            </a:lvl1pPr>
            <a:lvl2pPr>
              <a:buNone/>
              <a:defRPr/>
            </a:lvl2pPr>
            <a:lvl3pPr>
              <a:buNone/>
              <a:defRPr/>
            </a:lvl3pPr>
            <a:lvl4pPr>
              <a:buNone/>
              <a:defRPr/>
            </a:lvl4pPr>
            <a:lvl5pPr>
              <a:buNone/>
              <a:defRPr/>
            </a:lvl5pPr>
          </a:lstStyle>
          <a:p>
            <a:pPr lvl="0"/>
            <a:r>
              <a:rPr lang="en-US" dirty="0"/>
              <a:t>Month, Year</a:t>
            </a:r>
          </a:p>
        </p:txBody>
      </p:sp>
      <p:sp>
        <p:nvSpPr>
          <p:cNvPr id="8" name="Text Placeholder 6">
            <a:extLst>
              <a:ext uri="{FF2B5EF4-FFF2-40B4-BE49-F238E27FC236}">
                <a16:creationId xmlns:a16="http://schemas.microsoft.com/office/drawing/2014/main" id="{086C6FA7-947B-4647-8F92-7C88926C767F}"/>
              </a:ext>
            </a:extLst>
          </p:cNvPr>
          <p:cNvSpPr>
            <a:spLocks noGrp="1"/>
          </p:cNvSpPr>
          <p:nvPr>
            <p:ph type="body" sz="quarter" idx="11" hasCustomPrompt="1"/>
          </p:nvPr>
        </p:nvSpPr>
        <p:spPr>
          <a:xfrm>
            <a:off x="5943600" y="4404026"/>
            <a:ext cx="5410201" cy="1326550"/>
          </a:xfrm>
        </p:spPr>
        <p:txBody>
          <a:bodyPr>
            <a:normAutofit/>
          </a:bodyPr>
          <a:lstStyle>
            <a:lvl1pPr>
              <a:buNone/>
              <a:defRPr sz="1800">
                <a:solidFill>
                  <a:schemeClr val="accent2"/>
                </a:solidFill>
              </a:defRPr>
            </a:lvl1pPr>
            <a:lvl2pPr>
              <a:buNone/>
              <a:defRPr/>
            </a:lvl2pPr>
            <a:lvl3pPr>
              <a:buNone/>
              <a:defRPr/>
            </a:lvl3pPr>
            <a:lvl4pPr>
              <a:buNone/>
              <a:defRPr/>
            </a:lvl4pPr>
            <a:lvl5pPr>
              <a:buNone/>
              <a:defRPr/>
            </a:lvl5pPr>
          </a:lstStyle>
          <a:p>
            <a:pPr lvl="0"/>
            <a:r>
              <a:rPr lang="en-US" dirty="0"/>
              <a:t>Presenter names</a:t>
            </a:r>
          </a:p>
        </p:txBody>
      </p:sp>
      <p:sp>
        <p:nvSpPr>
          <p:cNvPr id="9" name="TextBox 8">
            <a:extLst>
              <a:ext uri="{FF2B5EF4-FFF2-40B4-BE49-F238E27FC236}">
                <a16:creationId xmlns:a16="http://schemas.microsoft.com/office/drawing/2014/main" id="{E7F61649-54BF-D049-A5BA-39A6081551F4}"/>
              </a:ext>
            </a:extLst>
          </p:cNvPr>
          <p:cNvSpPr txBox="1"/>
          <p:nvPr userDrawn="1"/>
        </p:nvSpPr>
        <p:spPr>
          <a:xfrm>
            <a:off x="4267201" y="3945262"/>
            <a:ext cx="871329" cy="369332"/>
          </a:xfrm>
          <a:prstGeom prst="rect">
            <a:avLst/>
          </a:prstGeom>
          <a:noFill/>
        </p:spPr>
        <p:txBody>
          <a:bodyPr wrap="square" rtlCol="0">
            <a:spAutoFit/>
          </a:bodyPr>
          <a:lstStyle/>
          <a:p>
            <a:r>
              <a:rPr lang="en-US" b="1" i="0" dirty="0">
                <a:solidFill>
                  <a:schemeClr val="bg1"/>
                </a:solidFill>
                <a:latin typeface="Arial" panose="020B0604020202020204" pitchFamily="34" charset="0"/>
                <a:cs typeface="Arial" panose="020B0604020202020204" pitchFamily="34" charset="0"/>
              </a:rPr>
              <a:t>DATE:</a:t>
            </a:r>
          </a:p>
        </p:txBody>
      </p:sp>
      <p:sp>
        <p:nvSpPr>
          <p:cNvPr id="10" name="TextBox 9">
            <a:extLst>
              <a:ext uri="{FF2B5EF4-FFF2-40B4-BE49-F238E27FC236}">
                <a16:creationId xmlns:a16="http://schemas.microsoft.com/office/drawing/2014/main" id="{CEC3B180-BA03-A34D-9A03-377A0B599F4F}"/>
              </a:ext>
            </a:extLst>
          </p:cNvPr>
          <p:cNvSpPr txBox="1"/>
          <p:nvPr userDrawn="1"/>
        </p:nvSpPr>
        <p:spPr>
          <a:xfrm>
            <a:off x="4267201" y="4374215"/>
            <a:ext cx="1828799" cy="369332"/>
          </a:xfrm>
          <a:prstGeom prst="rect">
            <a:avLst/>
          </a:prstGeom>
          <a:noFill/>
        </p:spPr>
        <p:txBody>
          <a:bodyPr wrap="square" rtlCol="0">
            <a:spAutoFit/>
          </a:bodyPr>
          <a:lstStyle/>
          <a:p>
            <a:r>
              <a:rPr lang="en-US" b="1" i="0" dirty="0">
                <a:solidFill>
                  <a:schemeClr val="bg1"/>
                </a:solidFill>
                <a:latin typeface="Arial" panose="020B0604020202020204" pitchFamily="34" charset="0"/>
                <a:cs typeface="Arial" panose="020B0604020202020204" pitchFamily="34" charset="0"/>
              </a:rPr>
              <a:t>PRESENTERS:</a:t>
            </a:r>
          </a:p>
        </p:txBody>
      </p:sp>
    </p:spTree>
    <p:extLst>
      <p:ext uri="{BB962C8B-B14F-4D97-AF65-F5344CB8AC3E}">
        <p14:creationId xmlns:p14="http://schemas.microsoft.com/office/powerpoint/2010/main" val="3090582911"/>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Left_Content_NavyBlu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429BC7C-4E7F-0345-B356-FF2F4A46EA63}"/>
              </a:ext>
            </a:extLst>
          </p:cNvPr>
          <p:cNvSpPr>
            <a:spLocks noGrp="1"/>
          </p:cNvSpPr>
          <p:nvPr>
            <p:ph sz="half" idx="2"/>
          </p:nvPr>
        </p:nvSpPr>
        <p:spPr>
          <a:xfrm>
            <a:off x="6351372" y="824947"/>
            <a:ext cx="5002427" cy="5352015"/>
          </a:xfrm>
        </p:spPr>
        <p:txBody>
          <a:bodyPr anchor="ctr"/>
          <a:lstStyle>
            <a:lvl1pPr>
              <a:buFont typeface="Wingdings" pitchFamily="2" charset="2"/>
              <a:buChar char="§"/>
              <a:defRPr>
                <a:solidFill>
                  <a:schemeClr val="accent2">
                    <a:lumMod val="50000"/>
                  </a:schemeClr>
                </a:solidFill>
              </a:defRPr>
            </a:lvl1pPr>
            <a:lvl2pPr>
              <a:buFont typeface="Wingdings" pitchFamily="2" charset="2"/>
              <a:buChar char="§"/>
              <a:defRPr>
                <a:solidFill>
                  <a:schemeClr val="accent2">
                    <a:lumMod val="50000"/>
                  </a:schemeClr>
                </a:solidFill>
              </a:defRPr>
            </a:lvl2pPr>
            <a:lvl3pPr>
              <a:buFont typeface="Wingdings" pitchFamily="2" charset="2"/>
              <a:buChar char="§"/>
              <a:defRPr>
                <a:solidFill>
                  <a:schemeClr val="accent2">
                    <a:lumMod val="50000"/>
                  </a:schemeClr>
                </a:solidFill>
              </a:defRPr>
            </a:lvl3pPr>
            <a:lvl4pPr>
              <a:buFont typeface="Wingdings" pitchFamily="2" charset="2"/>
              <a:buChar char="§"/>
              <a:defRPr>
                <a:solidFill>
                  <a:schemeClr val="accent2">
                    <a:lumMod val="50000"/>
                  </a:schemeClr>
                </a:solidFill>
              </a:defRPr>
            </a:lvl4pPr>
            <a:lvl5pPr>
              <a:buFont typeface="Wingdings" pitchFamily="2" charset="2"/>
              <a:buChar char="§"/>
              <a:defRPr>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7A0E3B67-DC53-5645-AE92-DDDD2F9C904A}"/>
              </a:ext>
            </a:extLst>
          </p:cNvPr>
          <p:cNvSpPr>
            <a:spLocks noGrp="1"/>
          </p:cNvSpPr>
          <p:nvPr>
            <p:ph type="pic" sz="quarter" idx="13"/>
          </p:nvPr>
        </p:nvSpPr>
        <p:spPr>
          <a:xfrm>
            <a:off x="0" y="0"/>
            <a:ext cx="5486400" cy="6858000"/>
          </a:xfrm>
          <a:pattFill prst="lgCheck">
            <a:fgClr>
              <a:schemeClr val="accent2">
                <a:lumMod val="20000"/>
                <a:lumOff val="80000"/>
              </a:schemeClr>
            </a:fgClr>
            <a:bgClr>
              <a:schemeClr val="accent4"/>
            </a:bgClr>
          </a:pattFill>
        </p:spPr>
        <p:txBody>
          <a:bodyPr anchor="ctr"/>
          <a:lstStyle>
            <a:lvl1pPr algn="ctr">
              <a:buNone/>
              <a:defRPr/>
            </a:lvl1pPr>
          </a:lstStyle>
          <a:p>
            <a:endParaRPr lang="en-US"/>
          </a:p>
        </p:txBody>
      </p:sp>
      <p:sp>
        <p:nvSpPr>
          <p:cNvPr id="6" name="Slide Number Placeholder 5">
            <a:extLst>
              <a:ext uri="{FF2B5EF4-FFF2-40B4-BE49-F238E27FC236}">
                <a16:creationId xmlns:a16="http://schemas.microsoft.com/office/drawing/2014/main" id="{35586A7E-D655-2543-8193-015C6D024F37}"/>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bg2"/>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p>
        </p:txBody>
      </p:sp>
    </p:spTree>
    <p:extLst>
      <p:ext uri="{BB962C8B-B14F-4D97-AF65-F5344CB8AC3E}">
        <p14:creationId xmlns:p14="http://schemas.microsoft.com/office/powerpoint/2010/main" val="8992232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Right_Content_NavyBlu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429BC7C-4E7F-0345-B356-FF2F4A46EA63}"/>
              </a:ext>
            </a:extLst>
          </p:cNvPr>
          <p:cNvSpPr>
            <a:spLocks noGrp="1"/>
          </p:cNvSpPr>
          <p:nvPr>
            <p:ph sz="half" idx="2"/>
          </p:nvPr>
        </p:nvSpPr>
        <p:spPr>
          <a:xfrm>
            <a:off x="827901" y="824947"/>
            <a:ext cx="5002427" cy="5352015"/>
          </a:xfrm>
        </p:spPr>
        <p:txBody>
          <a:bodyPr anchor="ctr"/>
          <a:lstStyle>
            <a:lvl1pPr>
              <a:buFont typeface="Wingdings" pitchFamily="2" charset="2"/>
              <a:buChar char="§"/>
              <a:defRPr>
                <a:solidFill>
                  <a:schemeClr val="accent2">
                    <a:lumMod val="50000"/>
                  </a:schemeClr>
                </a:solidFill>
              </a:defRPr>
            </a:lvl1pPr>
            <a:lvl2pPr>
              <a:buFont typeface="Wingdings" pitchFamily="2" charset="2"/>
              <a:buChar char="§"/>
              <a:defRPr>
                <a:solidFill>
                  <a:schemeClr val="accent2">
                    <a:lumMod val="50000"/>
                  </a:schemeClr>
                </a:solidFill>
              </a:defRPr>
            </a:lvl2pPr>
            <a:lvl3pPr>
              <a:buFont typeface="Wingdings" pitchFamily="2" charset="2"/>
              <a:buChar char="§"/>
              <a:defRPr>
                <a:solidFill>
                  <a:schemeClr val="accent2">
                    <a:lumMod val="50000"/>
                  </a:schemeClr>
                </a:solidFill>
              </a:defRPr>
            </a:lvl3pPr>
            <a:lvl4pPr>
              <a:buFont typeface="Wingdings" pitchFamily="2" charset="2"/>
              <a:buChar char="§"/>
              <a:defRPr>
                <a:solidFill>
                  <a:schemeClr val="accent2">
                    <a:lumMod val="50000"/>
                  </a:schemeClr>
                </a:solidFill>
              </a:defRPr>
            </a:lvl4pPr>
            <a:lvl5pPr>
              <a:buFont typeface="Wingdings" pitchFamily="2" charset="2"/>
              <a:buChar char="§"/>
              <a:defRPr>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7A0E3B67-DC53-5645-AE92-DDDD2F9C904A}"/>
              </a:ext>
            </a:extLst>
          </p:cNvPr>
          <p:cNvSpPr>
            <a:spLocks noGrp="1"/>
          </p:cNvSpPr>
          <p:nvPr>
            <p:ph type="pic" sz="quarter" idx="13"/>
          </p:nvPr>
        </p:nvSpPr>
        <p:spPr>
          <a:xfrm>
            <a:off x="6705600" y="0"/>
            <a:ext cx="5486400" cy="6858000"/>
          </a:xfrm>
          <a:pattFill prst="lgCheck">
            <a:fgClr>
              <a:schemeClr val="accent2">
                <a:lumMod val="20000"/>
                <a:lumOff val="80000"/>
              </a:schemeClr>
            </a:fgClr>
            <a:bgClr>
              <a:schemeClr val="accent4"/>
            </a:bgClr>
          </a:pattFill>
        </p:spPr>
        <p:txBody>
          <a:bodyPr anchor="ctr"/>
          <a:lstStyle>
            <a:lvl1pPr algn="ctr">
              <a:buNone/>
              <a:defRPr/>
            </a:lvl1pPr>
          </a:lstStyle>
          <a:p>
            <a:endParaRPr lang="en-US"/>
          </a:p>
        </p:txBody>
      </p:sp>
      <p:sp>
        <p:nvSpPr>
          <p:cNvPr id="5" name="Slide Number Placeholder 5">
            <a:extLst>
              <a:ext uri="{FF2B5EF4-FFF2-40B4-BE49-F238E27FC236}">
                <a16:creationId xmlns:a16="http://schemas.microsoft.com/office/drawing/2014/main" id="{72FE86B2-664B-3A45-8EAB-AC3E81CC75B6}"/>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bg2"/>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p>
        </p:txBody>
      </p:sp>
    </p:spTree>
    <p:extLst>
      <p:ext uri="{BB962C8B-B14F-4D97-AF65-F5344CB8AC3E}">
        <p14:creationId xmlns:p14="http://schemas.microsoft.com/office/powerpoint/2010/main" val="1030496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estions_NavyBlue">
    <p:spTree>
      <p:nvGrpSpPr>
        <p:cNvPr id="1" name=""/>
        <p:cNvGrpSpPr/>
        <p:nvPr/>
      </p:nvGrpSpPr>
      <p:grpSpPr>
        <a:xfrm>
          <a:off x="0" y="0"/>
          <a:ext cx="0" cy="0"/>
          <a:chOff x="0" y="0"/>
          <a:chExt cx="0" cy="0"/>
        </a:xfrm>
      </p:grpSpPr>
      <p:sp>
        <p:nvSpPr>
          <p:cNvPr id="15" name="Content Placeholder 3">
            <a:extLst>
              <a:ext uri="{FF2B5EF4-FFF2-40B4-BE49-F238E27FC236}">
                <a16:creationId xmlns:a16="http://schemas.microsoft.com/office/drawing/2014/main" id="{BBC16823-C6B1-8F42-BE14-0C3757C1ED51}"/>
              </a:ext>
            </a:extLst>
          </p:cNvPr>
          <p:cNvSpPr txBox="1">
            <a:spLocks/>
          </p:cNvSpPr>
          <p:nvPr userDrawn="1"/>
        </p:nvSpPr>
        <p:spPr>
          <a:xfrm>
            <a:off x="1" y="2971799"/>
            <a:ext cx="6400800" cy="914401"/>
          </a:xfrm>
          <a:prstGeom prst="rect">
            <a:avLst/>
          </a:prstGeom>
          <a:noFill/>
          <a:ln>
            <a:noFill/>
          </a:ln>
        </p:spPr>
        <p:txBody>
          <a:bodyPr lIns="91440" tIns="91440" rIns="91440" bIns="9144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Font typeface="Arial" panose="020B0604020202020204" pitchFamily="34" charset="0"/>
              <a:buNone/>
            </a:pPr>
            <a:r>
              <a:rPr lang="en-US" sz="5400" b="1" i="0" dirty="0">
                <a:solidFill>
                  <a:schemeClr val="bg2"/>
                </a:solidFill>
                <a:latin typeface="Arial Black" panose="020B0604020202020204" pitchFamily="34" charset="0"/>
                <a:cs typeface="Arial Black" panose="020B0604020202020204" pitchFamily="34" charset="0"/>
              </a:rPr>
              <a:t>QUESTIONS?</a:t>
            </a:r>
          </a:p>
        </p:txBody>
      </p:sp>
      <p:sp>
        <p:nvSpPr>
          <p:cNvPr id="8" name="Picture Placeholder 6">
            <a:extLst>
              <a:ext uri="{FF2B5EF4-FFF2-40B4-BE49-F238E27FC236}">
                <a16:creationId xmlns:a16="http://schemas.microsoft.com/office/drawing/2014/main" id="{45E60FAD-A6C8-774C-B158-468D61145CC8}"/>
              </a:ext>
            </a:extLst>
          </p:cNvPr>
          <p:cNvSpPr>
            <a:spLocks noGrp="1"/>
          </p:cNvSpPr>
          <p:nvPr>
            <p:ph type="pic" sz="quarter" idx="13"/>
          </p:nvPr>
        </p:nvSpPr>
        <p:spPr>
          <a:xfrm>
            <a:off x="6400801" y="0"/>
            <a:ext cx="5791199" cy="6858000"/>
          </a:xfrm>
          <a:pattFill prst="lgCheck">
            <a:fgClr>
              <a:schemeClr val="accent2">
                <a:lumMod val="20000"/>
                <a:lumOff val="80000"/>
              </a:schemeClr>
            </a:fgClr>
            <a:bgClr>
              <a:schemeClr val="accent4"/>
            </a:bgClr>
          </a:pattFill>
        </p:spPr>
        <p:txBody>
          <a:bodyPr anchor="ctr"/>
          <a:lstStyle>
            <a:lvl1pPr algn="ctr">
              <a:buNone/>
              <a:defRPr/>
            </a:lvl1pPr>
          </a:lstStyle>
          <a:p>
            <a:endParaRPr lang="en-US"/>
          </a:p>
        </p:txBody>
      </p:sp>
      <p:sp>
        <p:nvSpPr>
          <p:cNvPr id="5" name="Slide Number Placeholder 5">
            <a:extLst>
              <a:ext uri="{FF2B5EF4-FFF2-40B4-BE49-F238E27FC236}">
                <a16:creationId xmlns:a16="http://schemas.microsoft.com/office/drawing/2014/main" id="{15465878-4319-8441-89E0-76324EE70545}"/>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bg2"/>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p>
        </p:txBody>
      </p:sp>
    </p:spTree>
    <p:extLst>
      <p:ext uri="{BB962C8B-B14F-4D97-AF65-F5344CB8AC3E}">
        <p14:creationId xmlns:p14="http://schemas.microsoft.com/office/powerpoint/2010/main" val="34333951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_Page#_NavyBlue">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CF507972-487E-6C46-8CCA-9EF06F35AE44}"/>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bg2"/>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p>
        </p:txBody>
      </p:sp>
    </p:spTree>
    <p:extLst>
      <p:ext uri="{BB962C8B-B14F-4D97-AF65-F5344CB8AC3E}">
        <p14:creationId xmlns:p14="http://schemas.microsoft.com/office/powerpoint/2010/main" val="3627029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ogoSide_Title_Date_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C41ABD-ECC0-E243-A485-31F78634EFEF}"/>
              </a:ext>
            </a:extLst>
          </p:cNvPr>
          <p:cNvSpPr/>
          <p:nvPr userDrawn="1"/>
        </p:nvSpPr>
        <p:spPr>
          <a:xfrm>
            <a:off x="0" y="0"/>
            <a:ext cx="42672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43C70E7-03B3-D34E-B0FA-3FA344E07923}"/>
              </a:ext>
            </a:extLst>
          </p:cNvPr>
          <p:cNvPicPr>
            <a:picLocks noChangeAspect="1"/>
          </p:cNvPicPr>
          <p:nvPr userDrawn="1"/>
        </p:nvPicPr>
        <p:blipFill>
          <a:blip r:embed="rId2"/>
          <a:srcRect/>
          <a:stretch/>
        </p:blipFill>
        <p:spPr>
          <a:xfrm>
            <a:off x="381000" y="1330186"/>
            <a:ext cx="3385930" cy="4232413"/>
          </a:xfrm>
          <a:prstGeom prst="rect">
            <a:avLst/>
          </a:prstGeom>
        </p:spPr>
      </p:pic>
      <p:sp>
        <p:nvSpPr>
          <p:cNvPr id="5" name="Title Placeholder 1">
            <a:extLst>
              <a:ext uri="{FF2B5EF4-FFF2-40B4-BE49-F238E27FC236}">
                <a16:creationId xmlns:a16="http://schemas.microsoft.com/office/drawing/2014/main" id="{42BED20C-A7B4-B84D-A54B-92626675774A}"/>
              </a:ext>
            </a:extLst>
          </p:cNvPr>
          <p:cNvSpPr>
            <a:spLocks noGrp="1"/>
          </p:cNvSpPr>
          <p:nvPr>
            <p:ph type="title" hasCustomPrompt="1"/>
          </p:nvPr>
        </p:nvSpPr>
        <p:spPr>
          <a:xfrm>
            <a:off x="4724401" y="1330185"/>
            <a:ext cx="6705599" cy="2632215"/>
          </a:xfrm>
          <a:prstGeom prst="rect">
            <a:avLst/>
          </a:prstGeom>
        </p:spPr>
        <p:txBody>
          <a:bodyPr vert="horz" lIns="91440" tIns="45720" rIns="91440" bIns="45720" rtlCol="0" anchor="b">
            <a:normAutofit/>
          </a:bodyPr>
          <a:lstStyle>
            <a:lvl1pPr>
              <a:defRPr>
                <a:solidFill>
                  <a:schemeClr val="tx1"/>
                </a:solidFill>
              </a:defRPr>
            </a:lvl1pPr>
          </a:lstStyle>
          <a:p>
            <a:r>
              <a:rPr lang="en-US" dirty="0"/>
              <a:t>TITLE</a:t>
            </a:r>
          </a:p>
        </p:txBody>
      </p:sp>
      <p:sp>
        <p:nvSpPr>
          <p:cNvPr id="7" name="Text Placeholder 6">
            <a:extLst>
              <a:ext uri="{FF2B5EF4-FFF2-40B4-BE49-F238E27FC236}">
                <a16:creationId xmlns:a16="http://schemas.microsoft.com/office/drawing/2014/main" id="{42D365D3-09B1-A446-8EFD-07DBE0000A16}"/>
              </a:ext>
            </a:extLst>
          </p:cNvPr>
          <p:cNvSpPr>
            <a:spLocks noGrp="1"/>
          </p:cNvSpPr>
          <p:nvPr>
            <p:ph type="body" sz="quarter" idx="10" hasCustomPrompt="1"/>
          </p:nvPr>
        </p:nvSpPr>
        <p:spPr>
          <a:xfrm>
            <a:off x="5486401" y="3962401"/>
            <a:ext cx="5943600" cy="382003"/>
          </a:xfrm>
        </p:spPr>
        <p:txBody>
          <a:bodyPr>
            <a:normAutofit/>
          </a:bodyPr>
          <a:lstStyle>
            <a:lvl1pPr>
              <a:buNone/>
              <a:defRPr sz="1800">
                <a:solidFill>
                  <a:schemeClr val="accent2"/>
                </a:solidFill>
              </a:defRPr>
            </a:lvl1pPr>
            <a:lvl2pPr>
              <a:buNone/>
              <a:defRPr/>
            </a:lvl2pPr>
            <a:lvl3pPr>
              <a:buNone/>
              <a:defRPr/>
            </a:lvl3pPr>
            <a:lvl4pPr>
              <a:buNone/>
              <a:defRPr/>
            </a:lvl4pPr>
            <a:lvl5pPr>
              <a:buNone/>
              <a:defRPr/>
            </a:lvl5pPr>
          </a:lstStyle>
          <a:p>
            <a:pPr lvl="0"/>
            <a:r>
              <a:rPr lang="en-US" dirty="0"/>
              <a:t>Month, Year</a:t>
            </a:r>
          </a:p>
        </p:txBody>
      </p:sp>
      <p:sp>
        <p:nvSpPr>
          <p:cNvPr id="8" name="Text Placeholder 6">
            <a:extLst>
              <a:ext uri="{FF2B5EF4-FFF2-40B4-BE49-F238E27FC236}">
                <a16:creationId xmlns:a16="http://schemas.microsoft.com/office/drawing/2014/main" id="{086C6FA7-947B-4647-8F92-7C88926C767F}"/>
              </a:ext>
            </a:extLst>
          </p:cNvPr>
          <p:cNvSpPr>
            <a:spLocks noGrp="1"/>
          </p:cNvSpPr>
          <p:nvPr>
            <p:ph type="body" sz="quarter" idx="11" hasCustomPrompt="1"/>
          </p:nvPr>
        </p:nvSpPr>
        <p:spPr>
          <a:xfrm>
            <a:off x="6400801" y="4404026"/>
            <a:ext cx="5029200" cy="1326550"/>
          </a:xfrm>
        </p:spPr>
        <p:txBody>
          <a:bodyPr>
            <a:normAutofit/>
          </a:bodyPr>
          <a:lstStyle>
            <a:lvl1pPr>
              <a:buNone/>
              <a:defRPr sz="1800">
                <a:solidFill>
                  <a:schemeClr val="accent2"/>
                </a:solidFill>
              </a:defRPr>
            </a:lvl1pPr>
            <a:lvl2pPr>
              <a:buNone/>
              <a:defRPr/>
            </a:lvl2pPr>
            <a:lvl3pPr>
              <a:buNone/>
              <a:defRPr/>
            </a:lvl3pPr>
            <a:lvl4pPr>
              <a:buNone/>
              <a:defRPr/>
            </a:lvl4pPr>
            <a:lvl5pPr>
              <a:buNone/>
              <a:defRPr/>
            </a:lvl5pPr>
          </a:lstStyle>
          <a:p>
            <a:pPr lvl="0"/>
            <a:r>
              <a:rPr lang="en-US" dirty="0"/>
              <a:t>Presenter names</a:t>
            </a:r>
          </a:p>
        </p:txBody>
      </p:sp>
      <p:sp>
        <p:nvSpPr>
          <p:cNvPr id="9" name="TextBox 8">
            <a:extLst>
              <a:ext uri="{FF2B5EF4-FFF2-40B4-BE49-F238E27FC236}">
                <a16:creationId xmlns:a16="http://schemas.microsoft.com/office/drawing/2014/main" id="{E7F61649-54BF-D049-A5BA-39A6081551F4}"/>
              </a:ext>
            </a:extLst>
          </p:cNvPr>
          <p:cNvSpPr txBox="1"/>
          <p:nvPr userDrawn="1"/>
        </p:nvSpPr>
        <p:spPr>
          <a:xfrm>
            <a:off x="4724401" y="3945262"/>
            <a:ext cx="871329" cy="369332"/>
          </a:xfrm>
          <a:prstGeom prst="rect">
            <a:avLst/>
          </a:prstGeom>
          <a:noFill/>
        </p:spPr>
        <p:txBody>
          <a:bodyPr wrap="square" rtlCol="0">
            <a:spAutoFit/>
          </a:bodyPr>
          <a:lstStyle/>
          <a:p>
            <a:r>
              <a:rPr lang="en-US" b="1" i="0" dirty="0">
                <a:solidFill>
                  <a:schemeClr val="tx1"/>
                </a:solidFill>
                <a:latin typeface="Arial" panose="020B0604020202020204" pitchFamily="34" charset="0"/>
                <a:cs typeface="Arial" panose="020B0604020202020204" pitchFamily="34" charset="0"/>
              </a:rPr>
              <a:t>DATE:</a:t>
            </a:r>
          </a:p>
        </p:txBody>
      </p:sp>
      <p:sp>
        <p:nvSpPr>
          <p:cNvPr id="10" name="TextBox 9">
            <a:extLst>
              <a:ext uri="{FF2B5EF4-FFF2-40B4-BE49-F238E27FC236}">
                <a16:creationId xmlns:a16="http://schemas.microsoft.com/office/drawing/2014/main" id="{CEC3B180-BA03-A34D-9A03-377A0B599F4F}"/>
              </a:ext>
            </a:extLst>
          </p:cNvPr>
          <p:cNvSpPr txBox="1"/>
          <p:nvPr userDrawn="1"/>
        </p:nvSpPr>
        <p:spPr>
          <a:xfrm>
            <a:off x="4724401" y="4374215"/>
            <a:ext cx="1828799" cy="369332"/>
          </a:xfrm>
          <a:prstGeom prst="rect">
            <a:avLst/>
          </a:prstGeom>
          <a:noFill/>
        </p:spPr>
        <p:txBody>
          <a:bodyPr wrap="square" rtlCol="0">
            <a:spAutoFit/>
          </a:bodyPr>
          <a:lstStyle/>
          <a:p>
            <a:r>
              <a:rPr lang="en-US" b="1" i="0" dirty="0">
                <a:solidFill>
                  <a:schemeClr val="tx1"/>
                </a:solidFill>
                <a:latin typeface="Arial" panose="020B0604020202020204" pitchFamily="34" charset="0"/>
                <a:cs typeface="Arial" panose="020B0604020202020204" pitchFamily="34" charset="0"/>
              </a:rPr>
              <a:t>PRESENTERS:</a:t>
            </a:r>
          </a:p>
        </p:txBody>
      </p:sp>
      <p:sp>
        <p:nvSpPr>
          <p:cNvPr id="11" name="Slide Number Placeholder 5">
            <a:extLst>
              <a:ext uri="{FF2B5EF4-FFF2-40B4-BE49-F238E27FC236}">
                <a16:creationId xmlns:a16="http://schemas.microsoft.com/office/drawing/2014/main" id="{2250F6F8-0BEE-5A41-968B-400508C97557}"/>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tx1"/>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solidFill>
                <a:schemeClr val="tx1"/>
              </a:solidFill>
            </a:endParaRPr>
          </a:p>
        </p:txBody>
      </p:sp>
    </p:spTree>
    <p:extLst>
      <p:ext uri="{BB962C8B-B14F-4D97-AF65-F5344CB8AC3E}">
        <p14:creationId xmlns:p14="http://schemas.microsoft.com/office/powerpoint/2010/main" val="3882818011"/>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ogoSide_Content_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C41ABD-ECC0-E243-A485-31F78634EFEF}"/>
              </a:ext>
            </a:extLst>
          </p:cNvPr>
          <p:cNvSpPr/>
          <p:nvPr userDrawn="1"/>
        </p:nvSpPr>
        <p:spPr>
          <a:xfrm>
            <a:off x="0" y="0"/>
            <a:ext cx="42672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43C70E7-03B3-D34E-B0FA-3FA344E07923}"/>
              </a:ext>
            </a:extLst>
          </p:cNvPr>
          <p:cNvPicPr>
            <a:picLocks noChangeAspect="1"/>
          </p:cNvPicPr>
          <p:nvPr userDrawn="1"/>
        </p:nvPicPr>
        <p:blipFill>
          <a:blip r:embed="rId2"/>
          <a:srcRect/>
          <a:stretch/>
        </p:blipFill>
        <p:spPr>
          <a:xfrm>
            <a:off x="381000" y="1330186"/>
            <a:ext cx="3385930" cy="4232413"/>
          </a:xfrm>
          <a:prstGeom prst="rect">
            <a:avLst/>
          </a:prstGeom>
        </p:spPr>
      </p:pic>
      <p:sp>
        <p:nvSpPr>
          <p:cNvPr id="11" name="Content Placeholder 3">
            <a:extLst>
              <a:ext uri="{FF2B5EF4-FFF2-40B4-BE49-F238E27FC236}">
                <a16:creationId xmlns:a16="http://schemas.microsoft.com/office/drawing/2014/main" id="{5CBC9BEB-D5F9-1A4B-A8C5-4E75A46E0B0B}"/>
              </a:ext>
            </a:extLst>
          </p:cNvPr>
          <p:cNvSpPr>
            <a:spLocks noGrp="1"/>
          </p:cNvSpPr>
          <p:nvPr>
            <p:ph sz="half" idx="2"/>
          </p:nvPr>
        </p:nvSpPr>
        <p:spPr>
          <a:xfrm>
            <a:off x="5029200" y="824947"/>
            <a:ext cx="6324599" cy="5352015"/>
          </a:xfrm>
        </p:spPr>
        <p:txBody>
          <a:bodyPr anchor="ctr"/>
          <a:lstStyle>
            <a:lvl1pPr>
              <a:buFont typeface="Wingdings" pitchFamily="2" charset="2"/>
              <a:buChar char="§"/>
              <a:defRPr>
                <a:solidFill>
                  <a:schemeClr val="accent2">
                    <a:lumMod val="50000"/>
                  </a:schemeClr>
                </a:solidFill>
              </a:defRPr>
            </a:lvl1pPr>
            <a:lvl2pPr>
              <a:buFont typeface="Wingdings" pitchFamily="2" charset="2"/>
              <a:buChar char="§"/>
              <a:defRPr>
                <a:solidFill>
                  <a:schemeClr val="accent2">
                    <a:lumMod val="50000"/>
                  </a:schemeClr>
                </a:solidFill>
              </a:defRPr>
            </a:lvl2pPr>
            <a:lvl3pPr>
              <a:buFont typeface="Wingdings" pitchFamily="2" charset="2"/>
              <a:buChar char="§"/>
              <a:defRPr>
                <a:solidFill>
                  <a:schemeClr val="accent2">
                    <a:lumMod val="50000"/>
                  </a:schemeClr>
                </a:solidFill>
              </a:defRPr>
            </a:lvl3pPr>
            <a:lvl4pPr>
              <a:buFont typeface="Wingdings" pitchFamily="2" charset="2"/>
              <a:buChar char="§"/>
              <a:defRPr>
                <a:solidFill>
                  <a:schemeClr val="accent2">
                    <a:lumMod val="50000"/>
                  </a:schemeClr>
                </a:solidFill>
              </a:defRPr>
            </a:lvl4pPr>
            <a:lvl5pPr>
              <a:buFont typeface="Wingdings" pitchFamily="2" charset="2"/>
              <a:buChar char="§"/>
              <a:defRPr>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CBEA1217-E550-2841-B6FD-D06D65979907}"/>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tx1"/>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p>
        </p:txBody>
      </p:sp>
    </p:spTree>
    <p:extLst>
      <p:ext uri="{BB962C8B-B14F-4D97-AF65-F5344CB8AC3E}">
        <p14:creationId xmlns:p14="http://schemas.microsoft.com/office/powerpoint/2010/main" val="3311764324"/>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ogoSide_Contact_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C41ABD-ECC0-E243-A485-31F78634EFEF}"/>
              </a:ext>
            </a:extLst>
          </p:cNvPr>
          <p:cNvSpPr/>
          <p:nvPr userDrawn="1"/>
        </p:nvSpPr>
        <p:spPr>
          <a:xfrm>
            <a:off x="0" y="0"/>
            <a:ext cx="42672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43C70E7-03B3-D34E-B0FA-3FA344E07923}"/>
              </a:ext>
            </a:extLst>
          </p:cNvPr>
          <p:cNvPicPr>
            <a:picLocks noChangeAspect="1"/>
          </p:cNvPicPr>
          <p:nvPr userDrawn="1"/>
        </p:nvPicPr>
        <p:blipFill>
          <a:blip r:embed="rId2"/>
          <a:srcRect/>
          <a:stretch/>
        </p:blipFill>
        <p:spPr>
          <a:xfrm>
            <a:off x="381000" y="1330186"/>
            <a:ext cx="3385930" cy="4232413"/>
          </a:xfrm>
          <a:prstGeom prst="rect">
            <a:avLst/>
          </a:prstGeom>
        </p:spPr>
      </p:pic>
      <p:sp>
        <p:nvSpPr>
          <p:cNvPr id="21" name="Text Placeholder 6">
            <a:extLst>
              <a:ext uri="{FF2B5EF4-FFF2-40B4-BE49-F238E27FC236}">
                <a16:creationId xmlns:a16="http://schemas.microsoft.com/office/drawing/2014/main" id="{38F75FDA-8485-804F-A541-BCD453B4FC91}"/>
              </a:ext>
            </a:extLst>
          </p:cNvPr>
          <p:cNvSpPr>
            <a:spLocks noGrp="1"/>
          </p:cNvSpPr>
          <p:nvPr>
            <p:ph type="body" sz="quarter" idx="11" hasCustomPrompt="1"/>
          </p:nvPr>
        </p:nvSpPr>
        <p:spPr>
          <a:xfrm>
            <a:off x="5410200" y="2771439"/>
            <a:ext cx="4038600" cy="2410161"/>
          </a:xfrm>
        </p:spPr>
        <p:txBody>
          <a:bodyPr>
            <a:normAutofit/>
          </a:bodyPr>
          <a:lstStyle>
            <a:lvl1pPr>
              <a:buNone/>
              <a:defRPr sz="1800">
                <a:solidFill>
                  <a:schemeClr val="accent2"/>
                </a:solidFill>
              </a:defRPr>
            </a:lvl1pPr>
            <a:lvl2pPr>
              <a:buNone/>
              <a:defRPr/>
            </a:lvl2pPr>
            <a:lvl3pPr>
              <a:buNone/>
              <a:defRPr/>
            </a:lvl3pPr>
            <a:lvl4pPr>
              <a:buNone/>
              <a:defRPr/>
            </a:lvl4pPr>
            <a:lvl5pPr>
              <a:buNone/>
              <a:defRPr/>
            </a:lvl5pPr>
          </a:lstStyle>
          <a:p>
            <a:pPr lvl="0"/>
            <a:r>
              <a:rPr lang="en-US" dirty="0"/>
              <a:t>Presenter names</a:t>
            </a:r>
          </a:p>
        </p:txBody>
      </p:sp>
      <p:sp>
        <p:nvSpPr>
          <p:cNvPr id="22" name="TextBox 21">
            <a:extLst>
              <a:ext uri="{FF2B5EF4-FFF2-40B4-BE49-F238E27FC236}">
                <a16:creationId xmlns:a16="http://schemas.microsoft.com/office/drawing/2014/main" id="{2FEF72B2-D96F-EB4B-97B7-62834665F16F}"/>
              </a:ext>
            </a:extLst>
          </p:cNvPr>
          <p:cNvSpPr txBox="1"/>
          <p:nvPr userDrawn="1"/>
        </p:nvSpPr>
        <p:spPr>
          <a:xfrm>
            <a:off x="5412520" y="2328868"/>
            <a:ext cx="3198080" cy="461665"/>
          </a:xfrm>
          <a:prstGeom prst="rect">
            <a:avLst/>
          </a:prstGeom>
          <a:noFill/>
        </p:spPr>
        <p:txBody>
          <a:bodyPr wrap="square" rtlCol="0">
            <a:spAutoFit/>
          </a:bodyPr>
          <a:lstStyle/>
          <a:p>
            <a:r>
              <a:rPr lang="en-US" sz="2400" b="1" i="0" dirty="0">
                <a:solidFill>
                  <a:schemeClr val="tx1"/>
                </a:solidFill>
                <a:latin typeface="Arial" panose="020B0604020202020204" pitchFamily="34" charset="0"/>
                <a:cs typeface="Arial" panose="020B0604020202020204" pitchFamily="34" charset="0"/>
              </a:rPr>
              <a:t>THE NPSI TEAM:</a:t>
            </a:r>
          </a:p>
        </p:txBody>
      </p:sp>
      <p:grpSp>
        <p:nvGrpSpPr>
          <p:cNvPr id="23" name="Group 22">
            <a:extLst>
              <a:ext uri="{FF2B5EF4-FFF2-40B4-BE49-F238E27FC236}">
                <a16:creationId xmlns:a16="http://schemas.microsoft.com/office/drawing/2014/main" id="{8B92A8CD-E9FE-7B44-88EA-2476F5D9F611}"/>
              </a:ext>
            </a:extLst>
          </p:cNvPr>
          <p:cNvGrpSpPr/>
          <p:nvPr userDrawn="1"/>
        </p:nvGrpSpPr>
        <p:grpSpPr>
          <a:xfrm>
            <a:off x="6799677" y="6008186"/>
            <a:ext cx="2497776" cy="659878"/>
            <a:chOff x="3105712" y="2811729"/>
            <a:chExt cx="2497776" cy="659878"/>
          </a:xfrm>
        </p:grpSpPr>
        <p:sp>
          <p:nvSpPr>
            <p:cNvPr id="24" name="Content Placeholder 3">
              <a:extLst>
                <a:ext uri="{FF2B5EF4-FFF2-40B4-BE49-F238E27FC236}">
                  <a16:creationId xmlns:a16="http://schemas.microsoft.com/office/drawing/2014/main" id="{C26CFA88-7528-FC40-A8E5-4B2CECCDE782}"/>
                </a:ext>
              </a:extLst>
            </p:cNvPr>
            <p:cNvSpPr txBox="1">
              <a:spLocks/>
            </p:cNvSpPr>
            <p:nvPr userDrawn="1"/>
          </p:nvSpPr>
          <p:spPr>
            <a:xfrm>
              <a:off x="3105712" y="2811729"/>
              <a:ext cx="2497776" cy="659878"/>
            </a:xfrm>
            <a:prstGeom prst="rect">
              <a:avLst/>
            </a:prstGeom>
            <a:solidFill>
              <a:schemeClr val="accent1"/>
            </a:solidFill>
            <a:ln>
              <a:noFill/>
            </a:ln>
          </p:spPr>
          <p:txBody>
            <a:bodyPr lIns="731520" tIns="91440" rIns="274320" bIns="9144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en-US" sz="1800" dirty="0">
                  <a:solidFill>
                    <a:schemeClr val="tx1"/>
                  </a:solidFill>
                </a:rPr>
                <a:t>(224) 288-9934</a:t>
              </a:r>
            </a:p>
          </p:txBody>
        </p:sp>
        <p:pic>
          <p:nvPicPr>
            <p:cNvPr id="25" name="Graphic 24" descr="Receiver">
              <a:extLst>
                <a:ext uri="{FF2B5EF4-FFF2-40B4-BE49-F238E27FC236}">
                  <a16:creationId xmlns:a16="http://schemas.microsoft.com/office/drawing/2014/main" id="{08C9B682-D6B7-2740-9CAF-C777C171916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240235" y="2925421"/>
              <a:ext cx="476088" cy="476088"/>
            </a:xfrm>
            <a:prstGeom prst="rect">
              <a:avLst/>
            </a:prstGeom>
          </p:spPr>
        </p:pic>
      </p:grpSp>
      <p:grpSp>
        <p:nvGrpSpPr>
          <p:cNvPr id="26" name="Group 25">
            <a:extLst>
              <a:ext uri="{FF2B5EF4-FFF2-40B4-BE49-F238E27FC236}">
                <a16:creationId xmlns:a16="http://schemas.microsoft.com/office/drawing/2014/main" id="{C6CCE123-37D8-9F4E-9C31-93FE286227FC}"/>
              </a:ext>
            </a:extLst>
          </p:cNvPr>
          <p:cNvGrpSpPr/>
          <p:nvPr userDrawn="1"/>
        </p:nvGrpSpPr>
        <p:grpSpPr>
          <a:xfrm>
            <a:off x="9449852" y="6026288"/>
            <a:ext cx="2437348" cy="659878"/>
            <a:chOff x="838200" y="5038019"/>
            <a:chExt cx="2437348" cy="659878"/>
          </a:xfrm>
        </p:grpSpPr>
        <p:sp>
          <p:nvSpPr>
            <p:cNvPr id="27" name="Content Placeholder 3">
              <a:extLst>
                <a:ext uri="{FF2B5EF4-FFF2-40B4-BE49-F238E27FC236}">
                  <a16:creationId xmlns:a16="http://schemas.microsoft.com/office/drawing/2014/main" id="{C2B99665-C507-7C4C-9755-E5AD7877B33C}"/>
                </a:ext>
              </a:extLst>
            </p:cNvPr>
            <p:cNvSpPr txBox="1">
              <a:spLocks/>
            </p:cNvSpPr>
            <p:nvPr userDrawn="1"/>
          </p:nvSpPr>
          <p:spPr>
            <a:xfrm>
              <a:off x="838200" y="5038019"/>
              <a:ext cx="2437348" cy="659878"/>
            </a:xfrm>
            <a:prstGeom prst="rect">
              <a:avLst/>
            </a:prstGeom>
            <a:solidFill>
              <a:schemeClr val="accent1"/>
            </a:solidFill>
            <a:ln>
              <a:noFill/>
            </a:ln>
          </p:spPr>
          <p:txBody>
            <a:bodyPr lIns="822960" tIns="91440" rIns="274320" bIns="9144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en-US" sz="1800" dirty="0" err="1">
                  <a:solidFill>
                    <a:schemeClr val="tx1"/>
                  </a:solidFill>
                </a:rPr>
                <a:t>info@npsi.org</a:t>
              </a:r>
              <a:endParaRPr lang="en-US" sz="1800" dirty="0">
                <a:solidFill>
                  <a:schemeClr val="tx1"/>
                </a:solidFill>
              </a:endParaRPr>
            </a:p>
          </p:txBody>
        </p:sp>
        <p:pic>
          <p:nvPicPr>
            <p:cNvPr id="28" name="Graphic 27" descr="Envelope">
              <a:extLst>
                <a:ext uri="{FF2B5EF4-FFF2-40B4-BE49-F238E27FC236}">
                  <a16:creationId xmlns:a16="http://schemas.microsoft.com/office/drawing/2014/main" id="{C6AD3A4E-A49D-6C45-B396-76AFFE1C345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62477" y="5071661"/>
              <a:ext cx="598694" cy="598694"/>
            </a:xfrm>
            <a:prstGeom prst="rect">
              <a:avLst/>
            </a:prstGeom>
          </p:spPr>
        </p:pic>
      </p:grpSp>
      <p:grpSp>
        <p:nvGrpSpPr>
          <p:cNvPr id="29" name="Group 28">
            <a:extLst>
              <a:ext uri="{FF2B5EF4-FFF2-40B4-BE49-F238E27FC236}">
                <a16:creationId xmlns:a16="http://schemas.microsoft.com/office/drawing/2014/main" id="{10A1C9B2-E1C7-E548-AED3-F15B5E13E123}"/>
              </a:ext>
            </a:extLst>
          </p:cNvPr>
          <p:cNvGrpSpPr/>
          <p:nvPr userDrawn="1"/>
        </p:nvGrpSpPr>
        <p:grpSpPr>
          <a:xfrm>
            <a:off x="4545101" y="6008185"/>
            <a:ext cx="2098288" cy="677981"/>
            <a:chOff x="838200" y="2481186"/>
            <a:chExt cx="2098288" cy="677981"/>
          </a:xfrm>
        </p:grpSpPr>
        <p:sp>
          <p:nvSpPr>
            <p:cNvPr id="30" name="Content Placeholder 3">
              <a:extLst>
                <a:ext uri="{FF2B5EF4-FFF2-40B4-BE49-F238E27FC236}">
                  <a16:creationId xmlns:a16="http://schemas.microsoft.com/office/drawing/2014/main" id="{CBF0687B-FA62-9840-AEC1-A35428966E67}"/>
                </a:ext>
              </a:extLst>
            </p:cNvPr>
            <p:cNvSpPr txBox="1">
              <a:spLocks/>
            </p:cNvSpPr>
            <p:nvPr userDrawn="1"/>
          </p:nvSpPr>
          <p:spPr>
            <a:xfrm>
              <a:off x="838200" y="2481186"/>
              <a:ext cx="2098288" cy="659878"/>
            </a:xfrm>
            <a:prstGeom prst="rect">
              <a:avLst/>
            </a:prstGeom>
            <a:solidFill>
              <a:schemeClr val="accent1"/>
            </a:solidFill>
            <a:ln>
              <a:noFill/>
            </a:ln>
          </p:spPr>
          <p:txBody>
            <a:bodyPr lIns="1005840" tIns="91440" rIns="274320" bIns="9144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en-US" sz="1800" dirty="0" err="1">
                  <a:solidFill>
                    <a:schemeClr val="tx1"/>
                  </a:solidFill>
                </a:rPr>
                <a:t>NPSI.org</a:t>
              </a:r>
              <a:endParaRPr lang="en-US" sz="1800" dirty="0">
                <a:solidFill>
                  <a:schemeClr val="tx1"/>
                </a:solidFill>
              </a:endParaRPr>
            </a:p>
          </p:txBody>
        </p:sp>
        <p:pic>
          <p:nvPicPr>
            <p:cNvPr id="31" name="Graphic 30" descr="Internet">
              <a:extLst>
                <a:ext uri="{FF2B5EF4-FFF2-40B4-BE49-F238E27FC236}">
                  <a16:creationId xmlns:a16="http://schemas.microsoft.com/office/drawing/2014/main" id="{E1A84163-6973-0D4C-AE40-F1432D34C73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07654" y="2481186"/>
              <a:ext cx="677981" cy="677981"/>
            </a:xfrm>
            <a:prstGeom prst="rect">
              <a:avLst/>
            </a:prstGeom>
          </p:spPr>
        </p:pic>
      </p:grpSp>
      <p:sp>
        <p:nvSpPr>
          <p:cNvPr id="32" name="TextBox 31">
            <a:extLst>
              <a:ext uri="{FF2B5EF4-FFF2-40B4-BE49-F238E27FC236}">
                <a16:creationId xmlns:a16="http://schemas.microsoft.com/office/drawing/2014/main" id="{7C080058-70D7-3F44-B3EC-A8EB727B914D}"/>
              </a:ext>
            </a:extLst>
          </p:cNvPr>
          <p:cNvSpPr txBox="1"/>
          <p:nvPr userDrawn="1"/>
        </p:nvSpPr>
        <p:spPr>
          <a:xfrm>
            <a:off x="5334000" y="1364159"/>
            <a:ext cx="4648200" cy="769441"/>
          </a:xfrm>
          <a:prstGeom prst="rect">
            <a:avLst/>
          </a:prstGeom>
          <a:noFill/>
        </p:spPr>
        <p:txBody>
          <a:bodyPr wrap="square" rtlCol="0">
            <a:spAutoFit/>
          </a:bodyPr>
          <a:lstStyle/>
          <a:p>
            <a:r>
              <a:rPr lang="en-US" sz="4400" b="1" i="0" dirty="0">
                <a:solidFill>
                  <a:schemeClr val="tx1"/>
                </a:solidFill>
                <a:latin typeface="Arial Black" panose="020B0604020202020204" pitchFamily="34" charset="0"/>
                <a:cs typeface="Arial Black" panose="020B0604020202020204" pitchFamily="34" charset="0"/>
              </a:rPr>
              <a:t>CONTACT</a:t>
            </a:r>
          </a:p>
        </p:txBody>
      </p:sp>
    </p:spTree>
    <p:extLst>
      <p:ext uri="{BB962C8B-B14F-4D97-AF65-F5344CB8AC3E}">
        <p14:creationId xmlns:p14="http://schemas.microsoft.com/office/powerpoint/2010/main" val="110305243"/>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_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41E5E98-0871-5B43-8C47-41454AFBBD36}"/>
              </a:ext>
            </a:extLst>
          </p:cNvPr>
          <p:cNvSpPr/>
          <p:nvPr userDrawn="1"/>
        </p:nvSpPr>
        <p:spPr>
          <a:xfrm>
            <a:off x="0" y="6118576"/>
            <a:ext cx="12192001" cy="7737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1D9B4D-5C5C-6648-9108-A4D693842332}"/>
              </a:ext>
            </a:extLst>
          </p:cNvPr>
          <p:cNvSpPr>
            <a:spLocks noGrp="1"/>
          </p:cNvSpPr>
          <p:nvPr>
            <p:ph type="ctrTitle"/>
          </p:nvPr>
        </p:nvSpPr>
        <p:spPr>
          <a:xfrm>
            <a:off x="1524000" y="1600199"/>
            <a:ext cx="9144000" cy="2169943"/>
          </a:xfrm>
          <a:prstGeom prst="rect">
            <a:avLst/>
          </a:prstGeom>
        </p:spPr>
        <p:txBody>
          <a:bodyPr anchor="b">
            <a:normAutofit/>
          </a:bodyPr>
          <a:lstStyle>
            <a:lvl1pPr algn="ctr">
              <a:defRPr sz="4800"/>
            </a:lvl1pPr>
          </a:lstStyle>
          <a:p>
            <a:r>
              <a:rPr lang="en-US" dirty="0"/>
              <a:t>Click to edit Master title style</a:t>
            </a:r>
          </a:p>
        </p:txBody>
      </p:sp>
      <p:sp>
        <p:nvSpPr>
          <p:cNvPr id="3" name="Subtitle 2">
            <a:extLst>
              <a:ext uri="{FF2B5EF4-FFF2-40B4-BE49-F238E27FC236}">
                <a16:creationId xmlns:a16="http://schemas.microsoft.com/office/drawing/2014/main" id="{D2E08A2B-EF2D-0644-9142-5133B3DECF90}"/>
              </a:ext>
            </a:extLst>
          </p:cNvPr>
          <p:cNvSpPr>
            <a:spLocks noGrp="1"/>
          </p:cNvSpPr>
          <p:nvPr>
            <p:ph type="subTitle" idx="1"/>
          </p:nvPr>
        </p:nvSpPr>
        <p:spPr>
          <a:xfrm>
            <a:off x="1524000" y="3880923"/>
            <a:ext cx="9144000" cy="12063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Footer Placeholder 4">
            <a:extLst>
              <a:ext uri="{FF2B5EF4-FFF2-40B4-BE49-F238E27FC236}">
                <a16:creationId xmlns:a16="http://schemas.microsoft.com/office/drawing/2014/main" id="{FBC1C296-BDF4-8E46-AC6D-3756D345CCD5}"/>
              </a:ext>
            </a:extLst>
          </p:cNvPr>
          <p:cNvSpPr>
            <a:spLocks noGrp="1"/>
          </p:cNvSpPr>
          <p:nvPr>
            <p:ph type="ftr" sz="quarter" idx="11"/>
          </p:nvPr>
        </p:nvSpPr>
        <p:spPr>
          <a:xfrm>
            <a:off x="3406223" y="6505438"/>
            <a:ext cx="5379554" cy="352561"/>
          </a:xfrm>
          <a:prstGeom prst="rect">
            <a:avLst/>
          </a:prstGeom>
        </p:spPr>
        <p:txBody>
          <a:bodyPr/>
          <a:lstStyle>
            <a:lvl1pPr algn="ctr">
              <a:defRPr sz="1000">
                <a:solidFill>
                  <a:schemeClr val="accent4"/>
                </a:solidFill>
                <a:latin typeface="Arial" panose="020B0604020202020204" pitchFamily="34" charset="0"/>
                <a:cs typeface="Arial" panose="020B0604020202020204" pitchFamily="34" charset="0"/>
              </a:defRPr>
            </a:lvl1pPr>
          </a:lstStyle>
          <a:p>
            <a:endParaRPr lang="en-US" dirty="0">
              <a:solidFill>
                <a:schemeClr val="accent4"/>
              </a:solidFill>
            </a:endParaRPr>
          </a:p>
        </p:txBody>
      </p:sp>
      <p:sp>
        <p:nvSpPr>
          <p:cNvPr id="5" name="Rectangle 4">
            <a:extLst>
              <a:ext uri="{FF2B5EF4-FFF2-40B4-BE49-F238E27FC236}">
                <a16:creationId xmlns:a16="http://schemas.microsoft.com/office/drawing/2014/main" id="{95476664-FECA-C242-BA9A-FA0E2BCF246A}"/>
              </a:ext>
            </a:extLst>
          </p:cNvPr>
          <p:cNvSpPr/>
          <p:nvPr userDrawn="1"/>
        </p:nvSpPr>
        <p:spPr>
          <a:xfrm>
            <a:off x="-1" y="0"/>
            <a:ext cx="12192001" cy="7737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428CB09E-7420-5F49-A4D8-CD3C472AEDDC}"/>
              </a:ext>
            </a:extLst>
          </p:cNvPr>
          <p:cNvPicPr>
            <a:picLocks noChangeAspect="1"/>
          </p:cNvPicPr>
          <p:nvPr userDrawn="1"/>
        </p:nvPicPr>
        <p:blipFill>
          <a:blip r:embed="rId2"/>
          <a:stretch>
            <a:fillRect/>
          </a:stretch>
        </p:blipFill>
        <p:spPr>
          <a:xfrm>
            <a:off x="10756200" y="-674777"/>
            <a:ext cx="1473900" cy="1473900"/>
          </a:xfrm>
          <a:prstGeom prst="rect">
            <a:avLst/>
          </a:prstGeom>
          <a:noFill/>
        </p:spPr>
      </p:pic>
    </p:spTree>
    <p:extLst>
      <p:ext uri="{BB962C8B-B14F-4D97-AF65-F5344CB8AC3E}">
        <p14:creationId xmlns:p14="http://schemas.microsoft.com/office/powerpoint/2010/main" val="28740169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er_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733641-6450-AE4A-8C77-3203867A52EF}"/>
              </a:ext>
            </a:extLst>
          </p:cNvPr>
          <p:cNvSpPr/>
          <p:nvPr userDrawn="1"/>
        </p:nvSpPr>
        <p:spPr>
          <a:xfrm>
            <a:off x="0" y="0"/>
            <a:ext cx="12192000" cy="1378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2C407645-332E-BD40-90CD-CA19E91C46F6}"/>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tx1"/>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p>
        </p:txBody>
      </p:sp>
      <p:pic>
        <p:nvPicPr>
          <p:cNvPr id="11" name="Picture 10" descr="Logo&#10;&#10;Description automatically generated">
            <a:extLst>
              <a:ext uri="{FF2B5EF4-FFF2-40B4-BE49-F238E27FC236}">
                <a16:creationId xmlns:a16="http://schemas.microsoft.com/office/drawing/2014/main" id="{2BE8C97A-5BDA-7B40-ACB9-29988DC93632}"/>
              </a:ext>
            </a:extLst>
          </p:cNvPr>
          <p:cNvPicPr>
            <a:picLocks noChangeAspect="1"/>
          </p:cNvPicPr>
          <p:nvPr userDrawn="1"/>
        </p:nvPicPr>
        <p:blipFill>
          <a:blip r:embed="rId2"/>
          <a:stretch>
            <a:fillRect/>
          </a:stretch>
        </p:blipFill>
        <p:spPr>
          <a:xfrm>
            <a:off x="10756200" y="-36851"/>
            <a:ext cx="1473900" cy="1473900"/>
          </a:xfrm>
          <a:prstGeom prst="rect">
            <a:avLst/>
          </a:prstGeom>
          <a:noFill/>
        </p:spPr>
      </p:pic>
      <p:sp>
        <p:nvSpPr>
          <p:cNvPr id="6" name="Title 1">
            <a:extLst>
              <a:ext uri="{FF2B5EF4-FFF2-40B4-BE49-F238E27FC236}">
                <a16:creationId xmlns:a16="http://schemas.microsoft.com/office/drawing/2014/main" id="{01528898-FB28-D442-9234-78FFD11882C1}"/>
              </a:ext>
            </a:extLst>
          </p:cNvPr>
          <p:cNvSpPr>
            <a:spLocks noGrp="1"/>
          </p:cNvSpPr>
          <p:nvPr>
            <p:ph type="title"/>
          </p:nvPr>
        </p:nvSpPr>
        <p:spPr>
          <a:xfrm>
            <a:off x="381000" y="3718"/>
            <a:ext cx="10375200" cy="1378633"/>
          </a:xfrm>
          <a:prstGeom prst="rect">
            <a:avLst/>
          </a:prstGeom>
          <a:noFill/>
        </p:spPr>
        <p:txBody>
          <a:bodyPr lIns="274320">
            <a:normAutofit/>
          </a:bodyPr>
          <a:lstStyle>
            <a:lvl1pPr algn="l">
              <a:defRPr sz="4000">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31882709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er_Content_Oran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8DBDB5-78DE-CB4C-8008-62F82681F643}"/>
              </a:ext>
            </a:extLst>
          </p:cNvPr>
          <p:cNvSpPr>
            <a:spLocks noGrp="1"/>
          </p:cNvSpPr>
          <p:nvPr>
            <p:ph idx="1"/>
          </p:nvPr>
        </p:nvSpPr>
        <p:spPr/>
        <p:txBody>
          <a:bodyPr anchor="ct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761D9DBD-20B7-FF44-BF01-858EC93C63D5}"/>
              </a:ext>
            </a:extLst>
          </p:cNvPr>
          <p:cNvSpPr/>
          <p:nvPr userDrawn="1"/>
        </p:nvSpPr>
        <p:spPr>
          <a:xfrm>
            <a:off x="0" y="0"/>
            <a:ext cx="12192000" cy="1378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Logo&#10;&#10;Description automatically generated">
            <a:extLst>
              <a:ext uri="{FF2B5EF4-FFF2-40B4-BE49-F238E27FC236}">
                <a16:creationId xmlns:a16="http://schemas.microsoft.com/office/drawing/2014/main" id="{03949993-B7D5-ED4A-9449-4A8620E9A4F3}"/>
              </a:ext>
            </a:extLst>
          </p:cNvPr>
          <p:cNvPicPr>
            <a:picLocks noChangeAspect="1"/>
          </p:cNvPicPr>
          <p:nvPr userDrawn="1"/>
        </p:nvPicPr>
        <p:blipFill>
          <a:blip r:embed="rId2"/>
          <a:stretch>
            <a:fillRect/>
          </a:stretch>
        </p:blipFill>
        <p:spPr>
          <a:xfrm>
            <a:off x="10756200" y="-36851"/>
            <a:ext cx="1473900" cy="1473900"/>
          </a:xfrm>
          <a:prstGeom prst="rect">
            <a:avLst/>
          </a:prstGeom>
          <a:noFill/>
        </p:spPr>
      </p:pic>
      <p:sp>
        <p:nvSpPr>
          <p:cNvPr id="8" name="Slide Number Placeholder 5">
            <a:extLst>
              <a:ext uri="{FF2B5EF4-FFF2-40B4-BE49-F238E27FC236}">
                <a16:creationId xmlns:a16="http://schemas.microsoft.com/office/drawing/2014/main" id="{084C4F80-86B3-B441-A407-E4107EA06AE3}"/>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tx1"/>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solidFill>
                <a:schemeClr val="tx1"/>
              </a:solidFill>
            </a:endParaRPr>
          </a:p>
        </p:txBody>
      </p:sp>
      <p:sp>
        <p:nvSpPr>
          <p:cNvPr id="9" name="Title 1">
            <a:extLst>
              <a:ext uri="{FF2B5EF4-FFF2-40B4-BE49-F238E27FC236}">
                <a16:creationId xmlns:a16="http://schemas.microsoft.com/office/drawing/2014/main" id="{6E995EE4-38A8-A34B-9393-746F80C66C14}"/>
              </a:ext>
            </a:extLst>
          </p:cNvPr>
          <p:cNvSpPr>
            <a:spLocks noGrp="1"/>
          </p:cNvSpPr>
          <p:nvPr>
            <p:ph type="title"/>
          </p:nvPr>
        </p:nvSpPr>
        <p:spPr>
          <a:xfrm>
            <a:off x="381000" y="3718"/>
            <a:ext cx="10375200" cy="1378633"/>
          </a:xfrm>
          <a:prstGeom prst="rect">
            <a:avLst/>
          </a:prstGeom>
          <a:noFill/>
        </p:spPr>
        <p:txBody>
          <a:bodyPr lIns="274320">
            <a:normAutofit/>
          </a:bodyPr>
          <a:lstStyle>
            <a:lvl1pPr algn="l">
              <a:defRPr sz="4000">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397495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Side_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C41ABD-ECC0-E243-A485-31F78634EFEF}"/>
              </a:ext>
            </a:extLst>
          </p:cNvPr>
          <p:cNvSpPr/>
          <p:nvPr userDrawn="1"/>
        </p:nvSpPr>
        <p:spPr>
          <a:xfrm>
            <a:off x="0" y="0"/>
            <a:ext cx="42672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43C70E7-03B3-D34E-B0FA-3FA344E07923}"/>
              </a:ext>
            </a:extLst>
          </p:cNvPr>
          <p:cNvPicPr>
            <a:picLocks noChangeAspect="1"/>
          </p:cNvPicPr>
          <p:nvPr userDrawn="1"/>
        </p:nvPicPr>
        <p:blipFill>
          <a:blip r:embed="rId2"/>
          <a:srcRect/>
          <a:stretch/>
        </p:blipFill>
        <p:spPr>
          <a:xfrm>
            <a:off x="381000" y="1330186"/>
            <a:ext cx="3385930" cy="4232412"/>
          </a:xfrm>
          <a:prstGeom prst="rect">
            <a:avLst/>
          </a:prstGeom>
        </p:spPr>
      </p:pic>
      <p:sp>
        <p:nvSpPr>
          <p:cNvPr id="21" name="Content Placeholder 3">
            <a:extLst>
              <a:ext uri="{FF2B5EF4-FFF2-40B4-BE49-F238E27FC236}">
                <a16:creationId xmlns:a16="http://schemas.microsoft.com/office/drawing/2014/main" id="{C9E48778-D24A-A545-AB59-D11C5B9B55C6}"/>
              </a:ext>
            </a:extLst>
          </p:cNvPr>
          <p:cNvSpPr>
            <a:spLocks noGrp="1"/>
          </p:cNvSpPr>
          <p:nvPr>
            <p:ph sz="half" idx="2"/>
          </p:nvPr>
        </p:nvSpPr>
        <p:spPr>
          <a:xfrm>
            <a:off x="5029200" y="824947"/>
            <a:ext cx="6324599" cy="5352015"/>
          </a:xfrm>
        </p:spPr>
        <p:txBody>
          <a:bodyPr anchor="ctr"/>
          <a:lstStyle>
            <a:lvl1pPr>
              <a:buFont typeface="Wingdings" pitchFamily="2" charset="2"/>
              <a:buChar char="§"/>
              <a:defRPr>
                <a:solidFill>
                  <a:schemeClr val="accent2">
                    <a:lumMod val="50000"/>
                  </a:schemeClr>
                </a:solidFill>
              </a:defRPr>
            </a:lvl1pPr>
            <a:lvl2pPr>
              <a:buFont typeface="Wingdings" pitchFamily="2" charset="2"/>
              <a:buChar char="§"/>
              <a:defRPr>
                <a:solidFill>
                  <a:schemeClr val="accent2">
                    <a:lumMod val="50000"/>
                  </a:schemeClr>
                </a:solidFill>
              </a:defRPr>
            </a:lvl2pPr>
            <a:lvl3pPr>
              <a:buFont typeface="Wingdings" pitchFamily="2" charset="2"/>
              <a:buChar char="§"/>
              <a:defRPr>
                <a:solidFill>
                  <a:schemeClr val="accent2">
                    <a:lumMod val="50000"/>
                  </a:schemeClr>
                </a:solidFill>
              </a:defRPr>
            </a:lvl3pPr>
            <a:lvl4pPr>
              <a:buFont typeface="Wingdings" pitchFamily="2" charset="2"/>
              <a:buChar char="§"/>
              <a:defRPr>
                <a:solidFill>
                  <a:schemeClr val="accent2">
                    <a:lumMod val="50000"/>
                  </a:schemeClr>
                </a:solidFill>
              </a:defRPr>
            </a:lvl4pPr>
            <a:lvl5pPr>
              <a:buFont typeface="Wingdings" pitchFamily="2" charset="2"/>
              <a:buChar char="§"/>
              <a:defRPr>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lide Number Placeholder 5">
            <a:extLst>
              <a:ext uri="{FF2B5EF4-FFF2-40B4-BE49-F238E27FC236}">
                <a16:creationId xmlns:a16="http://schemas.microsoft.com/office/drawing/2014/main" id="{1AA00F1F-A794-5648-A5B8-5C410AA3E87C}"/>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bg1"/>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3499726"/>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er_Content2_Oran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3864FB-AA07-3B48-B166-E813D56B5584}"/>
              </a:ext>
            </a:extLst>
          </p:cNvPr>
          <p:cNvSpPr>
            <a:spLocks noGrp="1"/>
          </p:cNvSpPr>
          <p:nvPr>
            <p:ph sz="half" idx="1"/>
          </p:nvPr>
        </p:nvSpPr>
        <p:spPr>
          <a:xfrm>
            <a:off x="609600" y="1825625"/>
            <a:ext cx="5181600" cy="4351338"/>
          </a:xfrm>
        </p:spPr>
        <p:txBody>
          <a:bodyPr/>
          <a:lstStyle>
            <a:lvl1pPr>
              <a:defRPr>
                <a:solidFill>
                  <a:schemeClr val="accent2">
                    <a:lumMod val="50000"/>
                  </a:schemeClr>
                </a:solidFill>
              </a:defRPr>
            </a:lvl1pPr>
            <a:lvl2pPr>
              <a:defRPr>
                <a:solidFill>
                  <a:schemeClr val="accent2">
                    <a:lumMod val="50000"/>
                  </a:schemeClr>
                </a:solidFill>
              </a:defRPr>
            </a:lvl2pPr>
            <a:lvl3pPr>
              <a:defRPr>
                <a:solidFill>
                  <a:schemeClr val="accent2">
                    <a:lumMod val="50000"/>
                  </a:schemeClr>
                </a:solidFill>
              </a:defRPr>
            </a:lvl3pPr>
            <a:lvl4pPr>
              <a:defRPr>
                <a:solidFill>
                  <a:schemeClr val="accent2">
                    <a:lumMod val="50000"/>
                  </a:schemeClr>
                </a:solidFill>
              </a:defRPr>
            </a:lvl4pPr>
            <a:lvl5pPr>
              <a:defRPr>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29BC7C-4E7F-0345-B356-FF2F4A46EA63}"/>
              </a:ext>
            </a:extLst>
          </p:cNvPr>
          <p:cNvSpPr>
            <a:spLocks noGrp="1"/>
          </p:cNvSpPr>
          <p:nvPr>
            <p:ph sz="half" idx="2"/>
          </p:nvPr>
        </p:nvSpPr>
        <p:spPr>
          <a:xfrm>
            <a:off x="6311550" y="1825625"/>
            <a:ext cx="5181600" cy="4351338"/>
          </a:xfrm>
        </p:spPr>
        <p:txBody>
          <a:bodyPr/>
          <a:lstStyle>
            <a:lvl1pPr>
              <a:defRPr>
                <a:solidFill>
                  <a:schemeClr val="accent2">
                    <a:lumMod val="50000"/>
                  </a:schemeClr>
                </a:solidFill>
              </a:defRPr>
            </a:lvl1pPr>
            <a:lvl2pPr>
              <a:defRPr>
                <a:solidFill>
                  <a:schemeClr val="accent2">
                    <a:lumMod val="50000"/>
                  </a:schemeClr>
                </a:solidFill>
              </a:defRPr>
            </a:lvl2pPr>
            <a:lvl3pPr>
              <a:defRPr>
                <a:solidFill>
                  <a:schemeClr val="accent2">
                    <a:lumMod val="50000"/>
                  </a:schemeClr>
                </a:solidFill>
              </a:defRPr>
            </a:lvl3pPr>
            <a:lvl4pPr>
              <a:defRPr>
                <a:solidFill>
                  <a:schemeClr val="accent2">
                    <a:lumMod val="50000"/>
                  </a:schemeClr>
                </a:solidFill>
              </a:defRPr>
            </a:lvl4pPr>
            <a:lvl5pPr>
              <a:defRPr>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53C96A18-AEE2-BD43-84E5-27B4630FEC87}"/>
              </a:ext>
            </a:extLst>
          </p:cNvPr>
          <p:cNvSpPr/>
          <p:nvPr userDrawn="1"/>
        </p:nvSpPr>
        <p:spPr>
          <a:xfrm>
            <a:off x="0" y="0"/>
            <a:ext cx="12192000" cy="1378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10;&#10;Description automatically generated">
            <a:extLst>
              <a:ext uri="{FF2B5EF4-FFF2-40B4-BE49-F238E27FC236}">
                <a16:creationId xmlns:a16="http://schemas.microsoft.com/office/drawing/2014/main" id="{2039B91A-605A-7941-89F6-D1229037E27C}"/>
              </a:ext>
            </a:extLst>
          </p:cNvPr>
          <p:cNvPicPr>
            <a:picLocks noChangeAspect="1"/>
          </p:cNvPicPr>
          <p:nvPr userDrawn="1"/>
        </p:nvPicPr>
        <p:blipFill>
          <a:blip r:embed="rId2"/>
          <a:stretch>
            <a:fillRect/>
          </a:stretch>
        </p:blipFill>
        <p:spPr>
          <a:xfrm>
            <a:off x="10756200" y="-36851"/>
            <a:ext cx="1473900" cy="1473900"/>
          </a:xfrm>
          <a:prstGeom prst="rect">
            <a:avLst/>
          </a:prstGeom>
          <a:noFill/>
        </p:spPr>
      </p:pic>
      <p:sp>
        <p:nvSpPr>
          <p:cNvPr id="9" name="Slide Number Placeholder 5">
            <a:extLst>
              <a:ext uri="{FF2B5EF4-FFF2-40B4-BE49-F238E27FC236}">
                <a16:creationId xmlns:a16="http://schemas.microsoft.com/office/drawing/2014/main" id="{5CF8707C-F47C-9044-B2CA-17DFA2E1202F}"/>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tx1"/>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solidFill>
                <a:schemeClr val="tx1"/>
              </a:solidFill>
            </a:endParaRPr>
          </a:p>
        </p:txBody>
      </p:sp>
      <p:sp>
        <p:nvSpPr>
          <p:cNvPr id="10" name="Title 1">
            <a:extLst>
              <a:ext uri="{FF2B5EF4-FFF2-40B4-BE49-F238E27FC236}">
                <a16:creationId xmlns:a16="http://schemas.microsoft.com/office/drawing/2014/main" id="{32190CB3-68FE-9A42-8DCC-70E0374BEBDC}"/>
              </a:ext>
            </a:extLst>
          </p:cNvPr>
          <p:cNvSpPr>
            <a:spLocks noGrp="1"/>
          </p:cNvSpPr>
          <p:nvPr>
            <p:ph type="title"/>
          </p:nvPr>
        </p:nvSpPr>
        <p:spPr>
          <a:xfrm>
            <a:off x="381000" y="3718"/>
            <a:ext cx="10375200" cy="1378633"/>
          </a:xfrm>
          <a:prstGeom prst="rect">
            <a:avLst/>
          </a:prstGeom>
          <a:noFill/>
        </p:spPr>
        <p:txBody>
          <a:bodyPr lIns="274320">
            <a:normAutofit/>
          </a:bodyPr>
          <a:lstStyle>
            <a:lvl1pPr algn="l">
              <a:defRPr sz="4000">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39357621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2_Orang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429BC7C-4E7F-0345-B356-FF2F4A46EA63}"/>
              </a:ext>
            </a:extLst>
          </p:cNvPr>
          <p:cNvSpPr>
            <a:spLocks noGrp="1"/>
          </p:cNvSpPr>
          <p:nvPr>
            <p:ph sz="half" idx="2"/>
          </p:nvPr>
        </p:nvSpPr>
        <p:spPr>
          <a:xfrm>
            <a:off x="609600" y="824947"/>
            <a:ext cx="5002427" cy="5352015"/>
          </a:xfrm>
        </p:spPr>
        <p:txBody>
          <a:bodyPr anchor="ctr"/>
          <a:lstStyle>
            <a:lvl1pPr>
              <a:buFont typeface="Wingdings" pitchFamily="2" charset="2"/>
              <a:buChar char="§"/>
              <a:defRPr>
                <a:solidFill>
                  <a:schemeClr val="accent2">
                    <a:lumMod val="50000"/>
                  </a:schemeClr>
                </a:solidFill>
              </a:defRPr>
            </a:lvl1pPr>
            <a:lvl2pPr>
              <a:buFont typeface="Wingdings" pitchFamily="2" charset="2"/>
              <a:buChar char="§"/>
              <a:defRPr>
                <a:solidFill>
                  <a:schemeClr val="accent2">
                    <a:lumMod val="50000"/>
                  </a:schemeClr>
                </a:solidFill>
              </a:defRPr>
            </a:lvl2pPr>
            <a:lvl3pPr>
              <a:buFont typeface="Wingdings" pitchFamily="2" charset="2"/>
              <a:buChar char="§"/>
              <a:defRPr>
                <a:solidFill>
                  <a:schemeClr val="accent2">
                    <a:lumMod val="50000"/>
                  </a:schemeClr>
                </a:solidFill>
              </a:defRPr>
            </a:lvl3pPr>
            <a:lvl4pPr>
              <a:buFont typeface="Wingdings" pitchFamily="2" charset="2"/>
              <a:buChar char="§"/>
              <a:defRPr>
                <a:solidFill>
                  <a:schemeClr val="accent2">
                    <a:lumMod val="50000"/>
                  </a:schemeClr>
                </a:solidFill>
              </a:defRPr>
            </a:lvl4pPr>
            <a:lvl5pPr>
              <a:buFont typeface="Wingdings" pitchFamily="2" charset="2"/>
              <a:buChar char="§"/>
              <a:defRPr>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31997E3B-D0E5-0D42-AA0E-B0CA4CCD585C}"/>
              </a:ext>
            </a:extLst>
          </p:cNvPr>
          <p:cNvSpPr>
            <a:spLocks noGrp="1"/>
          </p:cNvSpPr>
          <p:nvPr>
            <p:ph sz="half" idx="14"/>
          </p:nvPr>
        </p:nvSpPr>
        <p:spPr>
          <a:xfrm>
            <a:off x="6172200" y="0"/>
            <a:ext cx="6019800" cy="6858000"/>
          </a:xfrm>
          <a:solidFill>
            <a:schemeClr val="tx1"/>
          </a:solidFill>
        </p:spPr>
        <p:txBody>
          <a:bodyPr lIns="365760" rIns="365760" anchor="ctr"/>
          <a:lstStyle>
            <a:lvl1pPr>
              <a:buNone/>
              <a:defRPr>
                <a:solidFill>
                  <a:schemeClr val="accent4"/>
                </a:solidFill>
              </a:defRPr>
            </a:lvl1pPr>
            <a:lvl2pPr>
              <a:buNone/>
              <a:defRPr>
                <a:solidFill>
                  <a:schemeClr val="accent4"/>
                </a:solidFill>
              </a:defRPr>
            </a:lvl2pPr>
            <a:lvl3pPr>
              <a:buNone/>
              <a:defRPr>
                <a:solidFill>
                  <a:schemeClr val="accent4"/>
                </a:solidFill>
              </a:defRPr>
            </a:lvl3pPr>
            <a:lvl4pPr>
              <a:buNone/>
              <a:defRPr>
                <a:solidFill>
                  <a:schemeClr val="accent4"/>
                </a:solidFill>
              </a:defRPr>
            </a:lvl4pPr>
            <a:lvl5pPr>
              <a:buNone/>
              <a:defRPr>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B218FBBA-04D9-804C-87EF-BC146C5F503D}"/>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tx1"/>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solidFill>
                <a:schemeClr val="tx1"/>
              </a:solidFill>
            </a:endParaRPr>
          </a:p>
        </p:txBody>
      </p:sp>
    </p:spTree>
    <p:extLst>
      <p:ext uri="{BB962C8B-B14F-4D97-AF65-F5344CB8AC3E}">
        <p14:creationId xmlns:p14="http://schemas.microsoft.com/office/powerpoint/2010/main" val="34061429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Left_Content_Orang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429BC7C-4E7F-0345-B356-FF2F4A46EA63}"/>
              </a:ext>
            </a:extLst>
          </p:cNvPr>
          <p:cNvSpPr>
            <a:spLocks noGrp="1"/>
          </p:cNvSpPr>
          <p:nvPr>
            <p:ph sz="half" idx="2"/>
          </p:nvPr>
        </p:nvSpPr>
        <p:spPr>
          <a:xfrm>
            <a:off x="6351372" y="824947"/>
            <a:ext cx="5002427" cy="5352015"/>
          </a:xfrm>
        </p:spPr>
        <p:txBody>
          <a:bodyPr anchor="ctr"/>
          <a:lstStyle>
            <a:lvl1pPr>
              <a:buFont typeface="Wingdings" pitchFamily="2" charset="2"/>
              <a:buChar char="§"/>
              <a:defRPr>
                <a:solidFill>
                  <a:schemeClr val="accent2">
                    <a:lumMod val="50000"/>
                  </a:schemeClr>
                </a:solidFill>
              </a:defRPr>
            </a:lvl1pPr>
            <a:lvl2pPr>
              <a:buFont typeface="Wingdings" pitchFamily="2" charset="2"/>
              <a:buChar char="§"/>
              <a:defRPr>
                <a:solidFill>
                  <a:schemeClr val="accent2">
                    <a:lumMod val="50000"/>
                  </a:schemeClr>
                </a:solidFill>
              </a:defRPr>
            </a:lvl2pPr>
            <a:lvl3pPr>
              <a:buFont typeface="Wingdings" pitchFamily="2" charset="2"/>
              <a:buChar char="§"/>
              <a:defRPr>
                <a:solidFill>
                  <a:schemeClr val="accent2">
                    <a:lumMod val="50000"/>
                  </a:schemeClr>
                </a:solidFill>
              </a:defRPr>
            </a:lvl3pPr>
            <a:lvl4pPr>
              <a:buFont typeface="Wingdings" pitchFamily="2" charset="2"/>
              <a:buChar char="§"/>
              <a:defRPr>
                <a:solidFill>
                  <a:schemeClr val="accent2">
                    <a:lumMod val="50000"/>
                  </a:schemeClr>
                </a:solidFill>
              </a:defRPr>
            </a:lvl4pPr>
            <a:lvl5pPr>
              <a:buFont typeface="Wingdings" pitchFamily="2" charset="2"/>
              <a:buChar char="§"/>
              <a:defRPr>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7A0E3B67-DC53-5645-AE92-DDDD2F9C904A}"/>
              </a:ext>
            </a:extLst>
          </p:cNvPr>
          <p:cNvSpPr>
            <a:spLocks noGrp="1"/>
          </p:cNvSpPr>
          <p:nvPr>
            <p:ph type="pic" sz="quarter" idx="13"/>
          </p:nvPr>
        </p:nvSpPr>
        <p:spPr>
          <a:xfrm>
            <a:off x="0" y="0"/>
            <a:ext cx="5486400" cy="6858000"/>
          </a:xfrm>
          <a:pattFill prst="lgCheck">
            <a:fgClr>
              <a:schemeClr val="accent2">
                <a:lumMod val="20000"/>
                <a:lumOff val="80000"/>
              </a:schemeClr>
            </a:fgClr>
            <a:bgClr>
              <a:schemeClr val="accent4"/>
            </a:bgClr>
          </a:pattFill>
        </p:spPr>
        <p:txBody>
          <a:bodyPr anchor="ctr"/>
          <a:lstStyle>
            <a:lvl1pPr algn="ctr">
              <a:buNone/>
              <a:defRPr/>
            </a:lvl1pPr>
          </a:lstStyle>
          <a:p>
            <a:endParaRPr lang="en-US"/>
          </a:p>
        </p:txBody>
      </p:sp>
      <p:sp>
        <p:nvSpPr>
          <p:cNvPr id="6" name="Slide Number Placeholder 5">
            <a:extLst>
              <a:ext uri="{FF2B5EF4-FFF2-40B4-BE49-F238E27FC236}">
                <a16:creationId xmlns:a16="http://schemas.microsoft.com/office/drawing/2014/main" id="{C8781880-0D69-5E48-A66C-40A4077E5222}"/>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tx1"/>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solidFill>
                <a:schemeClr val="tx1"/>
              </a:solidFill>
            </a:endParaRPr>
          </a:p>
        </p:txBody>
      </p:sp>
    </p:spTree>
    <p:extLst>
      <p:ext uri="{BB962C8B-B14F-4D97-AF65-F5344CB8AC3E}">
        <p14:creationId xmlns:p14="http://schemas.microsoft.com/office/powerpoint/2010/main" val="1270351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Right_Content_Orang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429BC7C-4E7F-0345-B356-FF2F4A46EA63}"/>
              </a:ext>
            </a:extLst>
          </p:cNvPr>
          <p:cNvSpPr>
            <a:spLocks noGrp="1"/>
          </p:cNvSpPr>
          <p:nvPr>
            <p:ph sz="half" idx="2"/>
          </p:nvPr>
        </p:nvSpPr>
        <p:spPr>
          <a:xfrm>
            <a:off x="827901" y="824947"/>
            <a:ext cx="5002427" cy="5352015"/>
          </a:xfrm>
        </p:spPr>
        <p:txBody>
          <a:bodyPr anchor="ctr"/>
          <a:lstStyle>
            <a:lvl1pPr>
              <a:buFont typeface="Wingdings" pitchFamily="2" charset="2"/>
              <a:buChar char="§"/>
              <a:defRPr>
                <a:solidFill>
                  <a:schemeClr val="accent2">
                    <a:lumMod val="50000"/>
                  </a:schemeClr>
                </a:solidFill>
              </a:defRPr>
            </a:lvl1pPr>
            <a:lvl2pPr>
              <a:buFont typeface="Wingdings" pitchFamily="2" charset="2"/>
              <a:buChar char="§"/>
              <a:defRPr>
                <a:solidFill>
                  <a:schemeClr val="accent2">
                    <a:lumMod val="50000"/>
                  </a:schemeClr>
                </a:solidFill>
              </a:defRPr>
            </a:lvl2pPr>
            <a:lvl3pPr>
              <a:buFont typeface="Wingdings" pitchFamily="2" charset="2"/>
              <a:buChar char="§"/>
              <a:defRPr>
                <a:solidFill>
                  <a:schemeClr val="accent2">
                    <a:lumMod val="50000"/>
                  </a:schemeClr>
                </a:solidFill>
              </a:defRPr>
            </a:lvl3pPr>
            <a:lvl4pPr>
              <a:buFont typeface="Wingdings" pitchFamily="2" charset="2"/>
              <a:buChar char="§"/>
              <a:defRPr>
                <a:solidFill>
                  <a:schemeClr val="accent2">
                    <a:lumMod val="50000"/>
                  </a:schemeClr>
                </a:solidFill>
              </a:defRPr>
            </a:lvl4pPr>
            <a:lvl5pPr>
              <a:buFont typeface="Wingdings" pitchFamily="2" charset="2"/>
              <a:buChar char="§"/>
              <a:defRPr>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7A0E3B67-DC53-5645-AE92-DDDD2F9C904A}"/>
              </a:ext>
            </a:extLst>
          </p:cNvPr>
          <p:cNvSpPr>
            <a:spLocks noGrp="1"/>
          </p:cNvSpPr>
          <p:nvPr>
            <p:ph type="pic" sz="quarter" idx="13"/>
          </p:nvPr>
        </p:nvSpPr>
        <p:spPr>
          <a:xfrm>
            <a:off x="6705600" y="0"/>
            <a:ext cx="5486400" cy="6858000"/>
          </a:xfrm>
          <a:pattFill prst="lgCheck">
            <a:fgClr>
              <a:schemeClr val="accent2">
                <a:lumMod val="20000"/>
                <a:lumOff val="80000"/>
              </a:schemeClr>
            </a:fgClr>
            <a:bgClr>
              <a:schemeClr val="accent4"/>
            </a:bgClr>
          </a:pattFill>
        </p:spPr>
        <p:txBody>
          <a:bodyPr anchor="ctr"/>
          <a:lstStyle>
            <a:lvl1pPr algn="ctr">
              <a:buNone/>
              <a:defRPr/>
            </a:lvl1pPr>
          </a:lstStyle>
          <a:p>
            <a:endParaRPr lang="en-US"/>
          </a:p>
        </p:txBody>
      </p:sp>
      <p:sp>
        <p:nvSpPr>
          <p:cNvPr id="5" name="Slide Number Placeholder 5">
            <a:extLst>
              <a:ext uri="{FF2B5EF4-FFF2-40B4-BE49-F238E27FC236}">
                <a16:creationId xmlns:a16="http://schemas.microsoft.com/office/drawing/2014/main" id="{63255B18-B452-E447-BED0-E95A6A3F0FE3}"/>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tx1"/>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solidFill>
                <a:schemeClr val="tx1"/>
              </a:solidFill>
            </a:endParaRPr>
          </a:p>
        </p:txBody>
      </p:sp>
    </p:spTree>
    <p:extLst>
      <p:ext uri="{BB962C8B-B14F-4D97-AF65-F5344CB8AC3E}">
        <p14:creationId xmlns:p14="http://schemas.microsoft.com/office/powerpoint/2010/main" val="14928529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estions_Orange">
    <p:spTree>
      <p:nvGrpSpPr>
        <p:cNvPr id="1" name=""/>
        <p:cNvGrpSpPr/>
        <p:nvPr/>
      </p:nvGrpSpPr>
      <p:grpSpPr>
        <a:xfrm>
          <a:off x="0" y="0"/>
          <a:ext cx="0" cy="0"/>
          <a:chOff x="0" y="0"/>
          <a:chExt cx="0" cy="0"/>
        </a:xfrm>
      </p:grpSpPr>
      <p:sp>
        <p:nvSpPr>
          <p:cNvPr id="15" name="Content Placeholder 3">
            <a:extLst>
              <a:ext uri="{FF2B5EF4-FFF2-40B4-BE49-F238E27FC236}">
                <a16:creationId xmlns:a16="http://schemas.microsoft.com/office/drawing/2014/main" id="{BBC16823-C6B1-8F42-BE14-0C3757C1ED51}"/>
              </a:ext>
            </a:extLst>
          </p:cNvPr>
          <p:cNvSpPr txBox="1">
            <a:spLocks/>
          </p:cNvSpPr>
          <p:nvPr userDrawn="1"/>
        </p:nvSpPr>
        <p:spPr>
          <a:xfrm>
            <a:off x="1" y="2971799"/>
            <a:ext cx="6400800" cy="914401"/>
          </a:xfrm>
          <a:prstGeom prst="rect">
            <a:avLst/>
          </a:prstGeom>
          <a:noFill/>
          <a:ln>
            <a:noFill/>
          </a:ln>
        </p:spPr>
        <p:txBody>
          <a:bodyPr lIns="91440" tIns="91440" rIns="91440" bIns="9144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Font typeface="Arial" panose="020B0604020202020204" pitchFamily="34" charset="0"/>
              <a:buNone/>
            </a:pPr>
            <a:r>
              <a:rPr lang="en-US" sz="5400" b="1" i="0" dirty="0">
                <a:solidFill>
                  <a:schemeClr val="bg2"/>
                </a:solidFill>
                <a:latin typeface="Arial Black" panose="020B0604020202020204" pitchFamily="34" charset="0"/>
                <a:cs typeface="Arial Black" panose="020B0604020202020204" pitchFamily="34" charset="0"/>
              </a:rPr>
              <a:t>QUESTIONS?</a:t>
            </a:r>
          </a:p>
        </p:txBody>
      </p:sp>
      <p:sp>
        <p:nvSpPr>
          <p:cNvPr id="8" name="Picture Placeholder 6">
            <a:extLst>
              <a:ext uri="{FF2B5EF4-FFF2-40B4-BE49-F238E27FC236}">
                <a16:creationId xmlns:a16="http://schemas.microsoft.com/office/drawing/2014/main" id="{45E60FAD-A6C8-774C-B158-468D61145CC8}"/>
              </a:ext>
            </a:extLst>
          </p:cNvPr>
          <p:cNvSpPr>
            <a:spLocks noGrp="1"/>
          </p:cNvSpPr>
          <p:nvPr>
            <p:ph type="pic" sz="quarter" idx="13"/>
          </p:nvPr>
        </p:nvSpPr>
        <p:spPr>
          <a:xfrm>
            <a:off x="6400801" y="0"/>
            <a:ext cx="5791199" cy="6858000"/>
          </a:xfrm>
          <a:pattFill prst="lgCheck">
            <a:fgClr>
              <a:schemeClr val="accent2">
                <a:lumMod val="20000"/>
                <a:lumOff val="80000"/>
              </a:schemeClr>
            </a:fgClr>
            <a:bgClr>
              <a:schemeClr val="accent4"/>
            </a:bgClr>
          </a:pattFill>
        </p:spPr>
        <p:txBody>
          <a:bodyPr anchor="ctr"/>
          <a:lstStyle>
            <a:lvl1pPr algn="ctr">
              <a:buNone/>
              <a:defRPr/>
            </a:lvl1pPr>
          </a:lstStyle>
          <a:p>
            <a:endParaRPr lang="en-US"/>
          </a:p>
        </p:txBody>
      </p:sp>
      <p:sp>
        <p:nvSpPr>
          <p:cNvPr id="5" name="Slide Number Placeholder 5">
            <a:extLst>
              <a:ext uri="{FF2B5EF4-FFF2-40B4-BE49-F238E27FC236}">
                <a16:creationId xmlns:a16="http://schemas.microsoft.com/office/drawing/2014/main" id="{629D0AF9-F796-1C4C-9457-380E5AE667F3}"/>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tx1"/>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solidFill>
                <a:schemeClr val="tx1"/>
              </a:solidFill>
            </a:endParaRPr>
          </a:p>
        </p:txBody>
      </p:sp>
    </p:spTree>
    <p:extLst>
      <p:ext uri="{BB962C8B-B14F-4D97-AF65-F5344CB8AC3E}">
        <p14:creationId xmlns:p14="http://schemas.microsoft.com/office/powerpoint/2010/main" val="12755609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_Page#_Orange">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D35B2261-4303-244E-ADEC-D5C7DB6CE677}"/>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tx1"/>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solidFill>
                <a:schemeClr val="tx1"/>
              </a:solidFill>
            </a:endParaRPr>
          </a:p>
        </p:txBody>
      </p:sp>
    </p:spTree>
    <p:extLst>
      <p:ext uri="{BB962C8B-B14F-4D97-AF65-F5344CB8AC3E}">
        <p14:creationId xmlns:p14="http://schemas.microsoft.com/office/powerpoint/2010/main" val="21686508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ogoSide_Title_Date_Plu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C41ABD-ECC0-E243-A485-31F78634EFEF}"/>
              </a:ext>
            </a:extLst>
          </p:cNvPr>
          <p:cNvSpPr/>
          <p:nvPr userDrawn="1"/>
        </p:nvSpPr>
        <p:spPr>
          <a:xfrm>
            <a:off x="0" y="0"/>
            <a:ext cx="42672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43C70E7-03B3-D34E-B0FA-3FA344E07923}"/>
              </a:ext>
            </a:extLst>
          </p:cNvPr>
          <p:cNvPicPr>
            <a:picLocks noChangeAspect="1"/>
          </p:cNvPicPr>
          <p:nvPr userDrawn="1"/>
        </p:nvPicPr>
        <p:blipFill>
          <a:blip r:embed="rId2"/>
          <a:srcRect/>
          <a:stretch/>
        </p:blipFill>
        <p:spPr>
          <a:xfrm>
            <a:off x="381000" y="1330186"/>
            <a:ext cx="3385930" cy="4232413"/>
          </a:xfrm>
          <a:prstGeom prst="rect">
            <a:avLst/>
          </a:prstGeom>
        </p:spPr>
      </p:pic>
      <p:sp>
        <p:nvSpPr>
          <p:cNvPr id="5" name="Title Placeholder 1">
            <a:extLst>
              <a:ext uri="{FF2B5EF4-FFF2-40B4-BE49-F238E27FC236}">
                <a16:creationId xmlns:a16="http://schemas.microsoft.com/office/drawing/2014/main" id="{42BED20C-A7B4-B84D-A54B-92626675774A}"/>
              </a:ext>
            </a:extLst>
          </p:cNvPr>
          <p:cNvSpPr>
            <a:spLocks noGrp="1"/>
          </p:cNvSpPr>
          <p:nvPr>
            <p:ph type="title" hasCustomPrompt="1"/>
          </p:nvPr>
        </p:nvSpPr>
        <p:spPr>
          <a:xfrm>
            <a:off x="4724401" y="1330185"/>
            <a:ext cx="6705599" cy="2632215"/>
          </a:xfrm>
          <a:prstGeom prst="rect">
            <a:avLst/>
          </a:prstGeom>
        </p:spPr>
        <p:txBody>
          <a:bodyPr vert="horz" lIns="91440" tIns="45720" rIns="91440" bIns="45720" rtlCol="0" anchor="b">
            <a:normAutofit/>
          </a:bodyPr>
          <a:lstStyle>
            <a:lvl1pPr>
              <a:defRPr>
                <a:solidFill>
                  <a:schemeClr val="tx2"/>
                </a:solidFill>
              </a:defRPr>
            </a:lvl1pPr>
          </a:lstStyle>
          <a:p>
            <a:r>
              <a:rPr lang="en-US" dirty="0"/>
              <a:t>TITLE</a:t>
            </a:r>
          </a:p>
        </p:txBody>
      </p:sp>
      <p:sp>
        <p:nvSpPr>
          <p:cNvPr id="7" name="Text Placeholder 6">
            <a:extLst>
              <a:ext uri="{FF2B5EF4-FFF2-40B4-BE49-F238E27FC236}">
                <a16:creationId xmlns:a16="http://schemas.microsoft.com/office/drawing/2014/main" id="{42D365D3-09B1-A446-8EFD-07DBE0000A16}"/>
              </a:ext>
            </a:extLst>
          </p:cNvPr>
          <p:cNvSpPr>
            <a:spLocks noGrp="1"/>
          </p:cNvSpPr>
          <p:nvPr>
            <p:ph type="body" sz="quarter" idx="10" hasCustomPrompt="1"/>
          </p:nvPr>
        </p:nvSpPr>
        <p:spPr>
          <a:xfrm>
            <a:off x="5486401" y="3962401"/>
            <a:ext cx="5943600" cy="382003"/>
          </a:xfrm>
        </p:spPr>
        <p:txBody>
          <a:bodyPr>
            <a:normAutofit/>
          </a:bodyPr>
          <a:lstStyle>
            <a:lvl1pPr>
              <a:buNone/>
              <a:defRPr sz="1800">
                <a:solidFill>
                  <a:schemeClr val="accent2"/>
                </a:solidFill>
              </a:defRPr>
            </a:lvl1pPr>
            <a:lvl2pPr>
              <a:buNone/>
              <a:defRPr/>
            </a:lvl2pPr>
            <a:lvl3pPr>
              <a:buNone/>
              <a:defRPr/>
            </a:lvl3pPr>
            <a:lvl4pPr>
              <a:buNone/>
              <a:defRPr/>
            </a:lvl4pPr>
            <a:lvl5pPr>
              <a:buNone/>
              <a:defRPr/>
            </a:lvl5pPr>
          </a:lstStyle>
          <a:p>
            <a:pPr lvl="0"/>
            <a:r>
              <a:rPr lang="en-US" dirty="0"/>
              <a:t>Month, Year</a:t>
            </a:r>
          </a:p>
        </p:txBody>
      </p:sp>
      <p:sp>
        <p:nvSpPr>
          <p:cNvPr id="8" name="Text Placeholder 6">
            <a:extLst>
              <a:ext uri="{FF2B5EF4-FFF2-40B4-BE49-F238E27FC236}">
                <a16:creationId xmlns:a16="http://schemas.microsoft.com/office/drawing/2014/main" id="{086C6FA7-947B-4647-8F92-7C88926C767F}"/>
              </a:ext>
            </a:extLst>
          </p:cNvPr>
          <p:cNvSpPr>
            <a:spLocks noGrp="1"/>
          </p:cNvSpPr>
          <p:nvPr>
            <p:ph type="body" sz="quarter" idx="11" hasCustomPrompt="1"/>
          </p:nvPr>
        </p:nvSpPr>
        <p:spPr>
          <a:xfrm>
            <a:off x="6400801" y="4404026"/>
            <a:ext cx="5029200" cy="1326550"/>
          </a:xfrm>
        </p:spPr>
        <p:txBody>
          <a:bodyPr>
            <a:normAutofit/>
          </a:bodyPr>
          <a:lstStyle>
            <a:lvl1pPr>
              <a:buNone/>
              <a:defRPr sz="1800">
                <a:solidFill>
                  <a:schemeClr val="accent2"/>
                </a:solidFill>
              </a:defRPr>
            </a:lvl1pPr>
            <a:lvl2pPr>
              <a:buNone/>
              <a:defRPr/>
            </a:lvl2pPr>
            <a:lvl3pPr>
              <a:buNone/>
              <a:defRPr/>
            </a:lvl3pPr>
            <a:lvl4pPr>
              <a:buNone/>
              <a:defRPr/>
            </a:lvl4pPr>
            <a:lvl5pPr>
              <a:buNone/>
              <a:defRPr/>
            </a:lvl5pPr>
          </a:lstStyle>
          <a:p>
            <a:pPr lvl="0"/>
            <a:r>
              <a:rPr lang="en-US" dirty="0"/>
              <a:t>Presenter names</a:t>
            </a:r>
          </a:p>
        </p:txBody>
      </p:sp>
      <p:sp>
        <p:nvSpPr>
          <p:cNvPr id="9" name="TextBox 8">
            <a:extLst>
              <a:ext uri="{FF2B5EF4-FFF2-40B4-BE49-F238E27FC236}">
                <a16:creationId xmlns:a16="http://schemas.microsoft.com/office/drawing/2014/main" id="{E7F61649-54BF-D049-A5BA-39A6081551F4}"/>
              </a:ext>
            </a:extLst>
          </p:cNvPr>
          <p:cNvSpPr txBox="1"/>
          <p:nvPr userDrawn="1"/>
        </p:nvSpPr>
        <p:spPr>
          <a:xfrm>
            <a:off x="4724401" y="3945262"/>
            <a:ext cx="871329" cy="369332"/>
          </a:xfrm>
          <a:prstGeom prst="rect">
            <a:avLst/>
          </a:prstGeom>
          <a:noFill/>
        </p:spPr>
        <p:txBody>
          <a:bodyPr wrap="square" rtlCol="0">
            <a:spAutoFit/>
          </a:bodyPr>
          <a:lstStyle/>
          <a:p>
            <a:r>
              <a:rPr lang="en-US" b="1" i="0" dirty="0">
                <a:solidFill>
                  <a:schemeClr val="tx2"/>
                </a:solidFill>
                <a:latin typeface="Arial" panose="020B0604020202020204" pitchFamily="34" charset="0"/>
                <a:cs typeface="Arial" panose="020B0604020202020204" pitchFamily="34" charset="0"/>
              </a:rPr>
              <a:t>DATE:</a:t>
            </a:r>
          </a:p>
        </p:txBody>
      </p:sp>
      <p:sp>
        <p:nvSpPr>
          <p:cNvPr id="10" name="TextBox 9">
            <a:extLst>
              <a:ext uri="{FF2B5EF4-FFF2-40B4-BE49-F238E27FC236}">
                <a16:creationId xmlns:a16="http://schemas.microsoft.com/office/drawing/2014/main" id="{CEC3B180-BA03-A34D-9A03-377A0B599F4F}"/>
              </a:ext>
            </a:extLst>
          </p:cNvPr>
          <p:cNvSpPr txBox="1"/>
          <p:nvPr userDrawn="1"/>
        </p:nvSpPr>
        <p:spPr>
          <a:xfrm>
            <a:off x="4724401" y="4374215"/>
            <a:ext cx="1828799" cy="369332"/>
          </a:xfrm>
          <a:prstGeom prst="rect">
            <a:avLst/>
          </a:prstGeom>
          <a:noFill/>
        </p:spPr>
        <p:txBody>
          <a:bodyPr wrap="square" rtlCol="0">
            <a:spAutoFit/>
          </a:bodyPr>
          <a:lstStyle/>
          <a:p>
            <a:r>
              <a:rPr lang="en-US" b="1" i="0" dirty="0">
                <a:solidFill>
                  <a:schemeClr val="tx2"/>
                </a:solidFill>
                <a:latin typeface="Arial" panose="020B0604020202020204" pitchFamily="34" charset="0"/>
                <a:cs typeface="Arial" panose="020B0604020202020204" pitchFamily="34" charset="0"/>
              </a:rPr>
              <a:t>PRESENTERS:</a:t>
            </a:r>
          </a:p>
        </p:txBody>
      </p:sp>
      <p:sp>
        <p:nvSpPr>
          <p:cNvPr id="11" name="Slide Number Placeholder 5">
            <a:extLst>
              <a:ext uri="{FF2B5EF4-FFF2-40B4-BE49-F238E27FC236}">
                <a16:creationId xmlns:a16="http://schemas.microsoft.com/office/drawing/2014/main" id="{AEB91704-7418-FE4F-B361-35B3564C8DA4}"/>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tx2"/>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p>
        </p:txBody>
      </p:sp>
    </p:spTree>
    <p:extLst>
      <p:ext uri="{BB962C8B-B14F-4D97-AF65-F5344CB8AC3E}">
        <p14:creationId xmlns:p14="http://schemas.microsoft.com/office/powerpoint/2010/main" val="3691282849"/>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ogoSide_Content_Plu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C41ABD-ECC0-E243-A485-31F78634EFEF}"/>
              </a:ext>
            </a:extLst>
          </p:cNvPr>
          <p:cNvSpPr/>
          <p:nvPr userDrawn="1"/>
        </p:nvSpPr>
        <p:spPr>
          <a:xfrm>
            <a:off x="0" y="0"/>
            <a:ext cx="42672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43C70E7-03B3-D34E-B0FA-3FA344E07923}"/>
              </a:ext>
            </a:extLst>
          </p:cNvPr>
          <p:cNvPicPr>
            <a:picLocks noChangeAspect="1"/>
          </p:cNvPicPr>
          <p:nvPr userDrawn="1"/>
        </p:nvPicPr>
        <p:blipFill>
          <a:blip r:embed="rId2"/>
          <a:srcRect/>
          <a:stretch/>
        </p:blipFill>
        <p:spPr>
          <a:xfrm>
            <a:off x="381000" y="1330186"/>
            <a:ext cx="3385930" cy="4232413"/>
          </a:xfrm>
          <a:prstGeom prst="rect">
            <a:avLst/>
          </a:prstGeom>
        </p:spPr>
      </p:pic>
      <p:sp>
        <p:nvSpPr>
          <p:cNvPr id="11" name="Content Placeholder 3">
            <a:extLst>
              <a:ext uri="{FF2B5EF4-FFF2-40B4-BE49-F238E27FC236}">
                <a16:creationId xmlns:a16="http://schemas.microsoft.com/office/drawing/2014/main" id="{5CBC9BEB-D5F9-1A4B-A8C5-4E75A46E0B0B}"/>
              </a:ext>
            </a:extLst>
          </p:cNvPr>
          <p:cNvSpPr>
            <a:spLocks noGrp="1"/>
          </p:cNvSpPr>
          <p:nvPr>
            <p:ph sz="half" idx="2"/>
          </p:nvPr>
        </p:nvSpPr>
        <p:spPr>
          <a:xfrm>
            <a:off x="5029200" y="824947"/>
            <a:ext cx="6324599" cy="5352015"/>
          </a:xfrm>
        </p:spPr>
        <p:txBody>
          <a:bodyPr anchor="ctr"/>
          <a:lstStyle>
            <a:lvl1pPr>
              <a:buNone/>
              <a:defRPr>
                <a:solidFill>
                  <a:schemeClr val="accent2">
                    <a:lumMod val="50000"/>
                  </a:schemeClr>
                </a:solidFill>
              </a:defRPr>
            </a:lvl1pPr>
            <a:lvl2pPr>
              <a:buNone/>
              <a:defRPr>
                <a:solidFill>
                  <a:schemeClr val="accent2">
                    <a:lumMod val="50000"/>
                  </a:schemeClr>
                </a:solidFill>
              </a:defRPr>
            </a:lvl2pPr>
            <a:lvl3pPr>
              <a:buNone/>
              <a:defRPr>
                <a:solidFill>
                  <a:schemeClr val="accent2">
                    <a:lumMod val="50000"/>
                  </a:schemeClr>
                </a:solidFill>
              </a:defRPr>
            </a:lvl3pPr>
            <a:lvl4pPr>
              <a:buNone/>
              <a:defRPr>
                <a:solidFill>
                  <a:schemeClr val="accent2">
                    <a:lumMod val="50000"/>
                  </a:schemeClr>
                </a:solidFill>
              </a:defRPr>
            </a:lvl4pPr>
            <a:lvl5pPr>
              <a:buNone/>
              <a:defRPr>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CBEA1217-E550-2841-B6FD-D06D65979907}"/>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tx2"/>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p>
        </p:txBody>
      </p:sp>
    </p:spTree>
    <p:extLst>
      <p:ext uri="{BB962C8B-B14F-4D97-AF65-F5344CB8AC3E}">
        <p14:creationId xmlns:p14="http://schemas.microsoft.com/office/powerpoint/2010/main" val="1992570800"/>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ogoSide_Contact_Plu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C41ABD-ECC0-E243-A485-31F78634EFEF}"/>
              </a:ext>
            </a:extLst>
          </p:cNvPr>
          <p:cNvSpPr/>
          <p:nvPr userDrawn="1"/>
        </p:nvSpPr>
        <p:spPr>
          <a:xfrm>
            <a:off x="0" y="0"/>
            <a:ext cx="42672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43C70E7-03B3-D34E-B0FA-3FA344E07923}"/>
              </a:ext>
            </a:extLst>
          </p:cNvPr>
          <p:cNvPicPr>
            <a:picLocks noChangeAspect="1"/>
          </p:cNvPicPr>
          <p:nvPr userDrawn="1"/>
        </p:nvPicPr>
        <p:blipFill>
          <a:blip r:embed="rId2"/>
          <a:srcRect/>
          <a:stretch/>
        </p:blipFill>
        <p:spPr>
          <a:xfrm>
            <a:off x="381000" y="1330186"/>
            <a:ext cx="3385930" cy="4232413"/>
          </a:xfrm>
          <a:prstGeom prst="rect">
            <a:avLst/>
          </a:prstGeom>
        </p:spPr>
      </p:pic>
      <p:sp>
        <p:nvSpPr>
          <p:cNvPr id="8" name="Text Placeholder 6">
            <a:extLst>
              <a:ext uri="{FF2B5EF4-FFF2-40B4-BE49-F238E27FC236}">
                <a16:creationId xmlns:a16="http://schemas.microsoft.com/office/drawing/2014/main" id="{086C6FA7-947B-4647-8F92-7C88926C767F}"/>
              </a:ext>
            </a:extLst>
          </p:cNvPr>
          <p:cNvSpPr>
            <a:spLocks noGrp="1"/>
          </p:cNvSpPr>
          <p:nvPr>
            <p:ph type="body" sz="quarter" idx="11" hasCustomPrompt="1"/>
          </p:nvPr>
        </p:nvSpPr>
        <p:spPr>
          <a:xfrm>
            <a:off x="5410200" y="2771439"/>
            <a:ext cx="4038600" cy="2410161"/>
          </a:xfrm>
        </p:spPr>
        <p:txBody>
          <a:bodyPr>
            <a:normAutofit/>
          </a:bodyPr>
          <a:lstStyle>
            <a:lvl1pPr>
              <a:buNone/>
              <a:defRPr sz="1800">
                <a:solidFill>
                  <a:schemeClr val="accent2"/>
                </a:solidFill>
              </a:defRPr>
            </a:lvl1pPr>
            <a:lvl2pPr>
              <a:buNone/>
              <a:defRPr/>
            </a:lvl2pPr>
            <a:lvl3pPr>
              <a:buNone/>
              <a:defRPr/>
            </a:lvl3pPr>
            <a:lvl4pPr>
              <a:buNone/>
              <a:defRPr/>
            </a:lvl4pPr>
            <a:lvl5pPr>
              <a:buNone/>
              <a:defRPr/>
            </a:lvl5pPr>
          </a:lstStyle>
          <a:p>
            <a:pPr lvl="0"/>
            <a:r>
              <a:rPr lang="en-US" dirty="0"/>
              <a:t>Presenter names</a:t>
            </a:r>
          </a:p>
        </p:txBody>
      </p:sp>
      <p:sp>
        <p:nvSpPr>
          <p:cNvPr id="10" name="TextBox 9">
            <a:extLst>
              <a:ext uri="{FF2B5EF4-FFF2-40B4-BE49-F238E27FC236}">
                <a16:creationId xmlns:a16="http://schemas.microsoft.com/office/drawing/2014/main" id="{CEC3B180-BA03-A34D-9A03-377A0B599F4F}"/>
              </a:ext>
            </a:extLst>
          </p:cNvPr>
          <p:cNvSpPr txBox="1"/>
          <p:nvPr userDrawn="1"/>
        </p:nvSpPr>
        <p:spPr>
          <a:xfrm>
            <a:off x="5412520" y="2328868"/>
            <a:ext cx="3198080" cy="461665"/>
          </a:xfrm>
          <a:prstGeom prst="rect">
            <a:avLst/>
          </a:prstGeom>
          <a:noFill/>
        </p:spPr>
        <p:txBody>
          <a:bodyPr wrap="square" rtlCol="0">
            <a:spAutoFit/>
          </a:bodyPr>
          <a:lstStyle/>
          <a:p>
            <a:r>
              <a:rPr lang="en-US" sz="2400" b="1" i="0" dirty="0">
                <a:solidFill>
                  <a:schemeClr val="tx2"/>
                </a:solidFill>
                <a:latin typeface="Arial" panose="020B0604020202020204" pitchFamily="34" charset="0"/>
                <a:cs typeface="Arial" panose="020B0604020202020204" pitchFamily="34" charset="0"/>
              </a:rPr>
              <a:t>THE NPSI TEAM:</a:t>
            </a:r>
          </a:p>
        </p:txBody>
      </p:sp>
      <p:sp>
        <p:nvSpPr>
          <p:cNvPr id="20" name="TextBox 19">
            <a:extLst>
              <a:ext uri="{FF2B5EF4-FFF2-40B4-BE49-F238E27FC236}">
                <a16:creationId xmlns:a16="http://schemas.microsoft.com/office/drawing/2014/main" id="{05EE3D91-CA52-3A40-A072-247758553A12}"/>
              </a:ext>
            </a:extLst>
          </p:cNvPr>
          <p:cNvSpPr txBox="1"/>
          <p:nvPr userDrawn="1"/>
        </p:nvSpPr>
        <p:spPr>
          <a:xfrm>
            <a:off x="5334000" y="1364159"/>
            <a:ext cx="4648200" cy="769441"/>
          </a:xfrm>
          <a:prstGeom prst="rect">
            <a:avLst/>
          </a:prstGeom>
          <a:noFill/>
        </p:spPr>
        <p:txBody>
          <a:bodyPr wrap="square" rtlCol="0">
            <a:spAutoFit/>
          </a:bodyPr>
          <a:lstStyle/>
          <a:p>
            <a:r>
              <a:rPr lang="en-US" sz="4400" b="1" i="0" dirty="0">
                <a:solidFill>
                  <a:schemeClr val="tx2"/>
                </a:solidFill>
                <a:latin typeface="Arial Black" panose="020B0604020202020204" pitchFamily="34" charset="0"/>
                <a:cs typeface="Arial Black" panose="020B0604020202020204" pitchFamily="34" charset="0"/>
              </a:rPr>
              <a:t>CONTACT</a:t>
            </a:r>
          </a:p>
        </p:txBody>
      </p:sp>
      <p:grpSp>
        <p:nvGrpSpPr>
          <p:cNvPr id="16" name="Group 15">
            <a:extLst>
              <a:ext uri="{FF2B5EF4-FFF2-40B4-BE49-F238E27FC236}">
                <a16:creationId xmlns:a16="http://schemas.microsoft.com/office/drawing/2014/main" id="{62E3A331-BCCF-A749-A6B6-7B828AEB2C66}"/>
              </a:ext>
            </a:extLst>
          </p:cNvPr>
          <p:cNvGrpSpPr/>
          <p:nvPr userDrawn="1"/>
        </p:nvGrpSpPr>
        <p:grpSpPr>
          <a:xfrm>
            <a:off x="6799677" y="6008186"/>
            <a:ext cx="2497776" cy="659878"/>
            <a:chOff x="3105712" y="2811729"/>
            <a:chExt cx="2497776" cy="659878"/>
          </a:xfrm>
        </p:grpSpPr>
        <p:sp>
          <p:nvSpPr>
            <p:cNvPr id="17" name="Content Placeholder 3">
              <a:extLst>
                <a:ext uri="{FF2B5EF4-FFF2-40B4-BE49-F238E27FC236}">
                  <a16:creationId xmlns:a16="http://schemas.microsoft.com/office/drawing/2014/main" id="{E0BB335D-D7AD-A94A-99B2-37AF4939A8B1}"/>
                </a:ext>
              </a:extLst>
            </p:cNvPr>
            <p:cNvSpPr txBox="1">
              <a:spLocks/>
            </p:cNvSpPr>
            <p:nvPr userDrawn="1"/>
          </p:nvSpPr>
          <p:spPr>
            <a:xfrm>
              <a:off x="3105712" y="2811729"/>
              <a:ext cx="2497776" cy="659878"/>
            </a:xfrm>
            <a:prstGeom prst="rect">
              <a:avLst/>
            </a:prstGeom>
            <a:solidFill>
              <a:schemeClr val="accent1"/>
            </a:solidFill>
            <a:ln>
              <a:noFill/>
            </a:ln>
          </p:spPr>
          <p:txBody>
            <a:bodyPr lIns="731520" tIns="91440" rIns="274320" bIns="9144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en-US" sz="1800" dirty="0">
                  <a:solidFill>
                    <a:schemeClr val="tx2"/>
                  </a:solidFill>
                </a:rPr>
                <a:t>(224) 288-9934</a:t>
              </a:r>
            </a:p>
          </p:txBody>
        </p:sp>
        <p:pic>
          <p:nvPicPr>
            <p:cNvPr id="18" name="Graphic 17" descr="Receiver">
              <a:extLst>
                <a:ext uri="{FF2B5EF4-FFF2-40B4-BE49-F238E27FC236}">
                  <a16:creationId xmlns:a16="http://schemas.microsoft.com/office/drawing/2014/main" id="{76328278-65F2-3E4C-80AD-26FAC05DD39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240235" y="2925421"/>
              <a:ext cx="476088" cy="476088"/>
            </a:xfrm>
            <a:prstGeom prst="rect">
              <a:avLst/>
            </a:prstGeom>
          </p:spPr>
        </p:pic>
      </p:grpSp>
      <p:grpSp>
        <p:nvGrpSpPr>
          <p:cNvPr id="19" name="Group 18">
            <a:extLst>
              <a:ext uri="{FF2B5EF4-FFF2-40B4-BE49-F238E27FC236}">
                <a16:creationId xmlns:a16="http://schemas.microsoft.com/office/drawing/2014/main" id="{50566BE7-67AE-A74A-B473-0774A9DD5F7F}"/>
              </a:ext>
            </a:extLst>
          </p:cNvPr>
          <p:cNvGrpSpPr/>
          <p:nvPr userDrawn="1"/>
        </p:nvGrpSpPr>
        <p:grpSpPr>
          <a:xfrm>
            <a:off x="9449852" y="6026288"/>
            <a:ext cx="2437348" cy="659878"/>
            <a:chOff x="838200" y="5038019"/>
            <a:chExt cx="2437348" cy="659878"/>
          </a:xfrm>
        </p:grpSpPr>
        <p:sp>
          <p:nvSpPr>
            <p:cNvPr id="30" name="Content Placeholder 3">
              <a:extLst>
                <a:ext uri="{FF2B5EF4-FFF2-40B4-BE49-F238E27FC236}">
                  <a16:creationId xmlns:a16="http://schemas.microsoft.com/office/drawing/2014/main" id="{EBA9DAC5-EA02-2144-8242-8A131055DD95}"/>
                </a:ext>
              </a:extLst>
            </p:cNvPr>
            <p:cNvSpPr txBox="1">
              <a:spLocks/>
            </p:cNvSpPr>
            <p:nvPr userDrawn="1"/>
          </p:nvSpPr>
          <p:spPr>
            <a:xfrm>
              <a:off x="838200" y="5038019"/>
              <a:ext cx="2437348" cy="659878"/>
            </a:xfrm>
            <a:prstGeom prst="rect">
              <a:avLst/>
            </a:prstGeom>
            <a:solidFill>
              <a:schemeClr val="accent1"/>
            </a:solidFill>
            <a:ln>
              <a:noFill/>
            </a:ln>
          </p:spPr>
          <p:txBody>
            <a:bodyPr lIns="822960" tIns="91440" rIns="274320" bIns="9144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en-US" sz="1800" dirty="0" err="1">
                  <a:solidFill>
                    <a:schemeClr val="tx2"/>
                  </a:solidFill>
                </a:rPr>
                <a:t>info@npsi.org</a:t>
              </a:r>
              <a:endParaRPr lang="en-US" sz="1800" dirty="0">
                <a:solidFill>
                  <a:schemeClr val="tx2"/>
                </a:solidFill>
              </a:endParaRPr>
            </a:p>
          </p:txBody>
        </p:sp>
        <p:pic>
          <p:nvPicPr>
            <p:cNvPr id="31" name="Graphic 30" descr="Envelope">
              <a:extLst>
                <a:ext uri="{FF2B5EF4-FFF2-40B4-BE49-F238E27FC236}">
                  <a16:creationId xmlns:a16="http://schemas.microsoft.com/office/drawing/2014/main" id="{140A07BB-BAD4-4D40-82A3-77C8E2A19A3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62477" y="5071661"/>
              <a:ext cx="598694" cy="598694"/>
            </a:xfrm>
            <a:prstGeom prst="rect">
              <a:avLst/>
            </a:prstGeom>
          </p:spPr>
        </p:pic>
      </p:grpSp>
      <p:grpSp>
        <p:nvGrpSpPr>
          <p:cNvPr id="32" name="Group 31">
            <a:extLst>
              <a:ext uri="{FF2B5EF4-FFF2-40B4-BE49-F238E27FC236}">
                <a16:creationId xmlns:a16="http://schemas.microsoft.com/office/drawing/2014/main" id="{F28E7164-6690-4F48-8419-0B21804B6909}"/>
              </a:ext>
            </a:extLst>
          </p:cNvPr>
          <p:cNvGrpSpPr/>
          <p:nvPr userDrawn="1"/>
        </p:nvGrpSpPr>
        <p:grpSpPr>
          <a:xfrm>
            <a:off x="4545101" y="6008185"/>
            <a:ext cx="2098288" cy="677981"/>
            <a:chOff x="838200" y="2481186"/>
            <a:chExt cx="2098288" cy="677981"/>
          </a:xfrm>
        </p:grpSpPr>
        <p:sp>
          <p:nvSpPr>
            <p:cNvPr id="33" name="Content Placeholder 3">
              <a:extLst>
                <a:ext uri="{FF2B5EF4-FFF2-40B4-BE49-F238E27FC236}">
                  <a16:creationId xmlns:a16="http://schemas.microsoft.com/office/drawing/2014/main" id="{94F26713-9856-3941-99AB-5E89E9EAD5F7}"/>
                </a:ext>
              </a:extLst>
            </p:cNvPr>
            <p:cNvSpPr txBox="1">
              <a:spLocks/>
            </p:cNvSpPr>
            <p:nvPr userDrawn="1"/>
          </p:nvSpPr>
          <p:spPr>
            <a:xfrm>
              <a:off x="838200" y="2481186"/>
              <a:ext cx="2098288" cy="659878"/>
            </a:xfrm>
            <a:prstGeom prst="rect">
              <a:avLst/>
            </a:prstGeom>
            <a:solidFill>
              <a:schemeClr val="accent1"/>
            </a:solidFill>
            <a:ln>
              <a:noFill/>
            </a:ln>
          </p:spPr>
          <p:txBody>
            <a:bodyPr lIns="1005840" tIns="91440" rIns="274320" bIns="9144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en-US" sz="1800" dirty="0" err="1">
                  <a:solidFill>
                    <a:schemeClr val="tx2"/>
                  </a:solidFill>
                </a:rPr>
                <a:t>NPSI.org</a:t>
              </a:r>
              <a:endParaRPr lang="en-US" sz="1800" dirty="0">
                <a:solidFill>
                  <a:schemeClr val="tx2"/>
                </a:solidFill>
              </a:endParaRPr>
            </a:p>
          </p:txBody>
        </p:sp>
        <p:pic>
          <p:nvPicPr>
            <p:cNvPr id="34" name="Graphic 33" descr="Internet">
              <a:extLst>
                <a:ext uri="{FF2B5EF4-FFF2-40B4-BE49-F238E27FC236}">
                  <a16:creationId xmlns:a16="http://schemas.microsoft.com/office/drawing/2014/main" id="{CCBBEFEC-90C2-A047-B751-6C529C01517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07654" y="2481186"/>
              <a:ext cx="677981" cy="677981"/>
            </a:xfrm>
            <a:prstGeom prst="rect">
              <a:avLst/>
            </a:prstGeom>
          </p:spPr>
        </p:pic>
      </p:grpSp>
    </p:spTree>
    <p:extLst>
      <p:ext uri="{BB962C8B-B14F-4D97-AF65-F5344CB8AC3E}">
        <p14:creationId xmlns:p14="http://schemas.microsoft.com/office/powerpoint/2010/main" val="3071731249"/>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_Plu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41E5E98-0871-5B43-8C47-41454AFBBD36}"/>
              </a:ext>
            </a:extLst>
          </p:cNvPr>
          <p:cNvSpPr/>
          <p:nvPr userDrawn="1"/>
        </p:nvSpPr>
        <p:spPr>
          <a:xfrm>
            <a:off x="0" y="6118576"/>
            <a:ext cx="12192001" cy="7737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1D9B4D-5C5C-6648-9108-A4D693842332}"/>
              </a:ext>
            </a:extLst>
          </p:cNvPr>
          <p:cNvSpPr>
            <a:spLocks noGrp="1"/>
          </p:cNvSpPr>
          <p:nvPr>
            <p:ph type="ctrTitle"/>
          </p:nvPr>
        </p:nvSpPr>
        <p:spPr>
          <a:xfrm>
            <a:off x="1524000" y="1600199"/>
            <a:ext cx="9144000" cy="2169943"/>
          </a:xfrm>
          <a:prstGeom prst="rect">
            <a:avLst/>
          </a:prstGeom>
        </p:spPr>
        <p:txBody>
          <a:bodyPr anchor="b">
            <a:normAutofit/>
          </a:bodyPr>
          <a:lstStyle>
            <a:lvl1pPr algn="ctr">
              <a:defRPr sz="4800"/>
            </a:lvl1pPr>
          </a:lstStyle>
          <a:p>
            <a:r>
              <a:rPr lang="en-US" dirty="0"/>
              <a:t>Click to edit Master title style</a:t>
            </a:r>
          </a:p>
        </p:txBody>
      </p:sp>
      <p:sp>
        <p:nvSpPr>
          <p:cNvPr id="3" name="Subtitle 2">
            <a:extLst>
              <a:ext uri="{FF2B5EF4-FFF2-40B4-BE49-F238E27FC236}">
                <a16:creationId xmlns:a16="http://schemas.microsoft.com/office/drawing/2014/main" id="{D2E08A2B-EF2D-0644-9142-5133B3DECF90}"/>
              </a:ext>
            </a:extLst>
          </p:cNvPr>
          <p:cNvSpPr>
            <a:spLocks noGrp="1"/>
          </p:cNvSpPr>
          <p:nvPr>
            <p:ph type="subTitle" idx="1"/>
          </p:nvPr>
        </p:nvSpPr>
        <p:spPr>
          <a:xfrm>
            <a:off x="1524000" y="3880923"/>
            <a:ext cx="9144000" cy="12063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Footer Placeholder 4">
            <a:extLst>
              <a:ext uri="{FF2B5EF4-FFF2-40B4-BE49-F238E27FC236}">
                <a16:creationId xmlns:a16="http://schemas.microsoft.com/office/drawing/2014/main" id="{FBC1C296-BDF4-8E46-AC6D-3756D345CCD5}"/>
              </a:ext>
            </a:extLst>
          </p:cNvPr>
          <p:cNvSpPr>
            <a:spLocks noGrp="1"/>
          </p:cNvSpPr>
          <p:nvPr>
            <p:ph type="ftr" sz="quarter" idx="11"/>
          </p:nvPr>
        </p:nvSpPr>
        <p:spPr>
          <a:xfrm>
            <a:off x="3406223" y="6505438"/>
            <a:ext cx="5379554" cy="352561"/>
          </a:xfrm>
          <a:prstGeom prst="rect">
            <a:avLst/>
          </a:prstGeom>
        </p:spPr>
        <p:txBody>
          <a:bodyPr/>
          <a:lstStyle>
            <a:lvl1pPr algn="ctr">
              <a:defRPr sz="1000">
                <a:solidFill>
                  <a:schemeClr val="accent4"/>
                </a:solidFill>
                <a:latin typeface="Arial" panose="020B0604020202020204" pitchFamily="34" charset="0"/>
                <a:cs typeface="Arial" panose="020B0604020202020204" pitchFamily="34" charset="0"/>
              </a:defRPr>
            </a:lvl1pPr>
          </a:lstStyle>
          <a:p>
            <a:endParaRPr lang="en-US" dirty="0">
              <a:solidFill>
                <a:schemeClr val="accent4"/>
              </a:solidFill>
            </a:endParaRPr>
          </a:p>
        </p:txBody>
      </p:sp>
      <p:sp>
        <p:nvSpPr>
          <p:cNvPr id="5" name="Rectangle 4">
            <a:extLst>
              <a:ext uri="{FF2B5EF4-FFF2-40B4-BE49-F238E27FC236}">
                <a16:creationId xmlns:a16="http://schemas.microsoft.com/office/drawing/2014/main" id="{95476664-FECA-C242-BA9A-FA0E2BCF246A}"/>
              </a:ext>
            </a:extLst>
          </p:cNvPr>
          <p:cNvSpPr/>
          <p:nvPr userDrawn="1"/>
        </p:nvSpPr>
        <p:spPr>
          <a:xfrm>
            <a:off x="-1" y="0"/>
            <a:ext cx="12192001" cy="7737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428CB09E-7420-5F49-A4D8-CD3C472AEDDC}"/>
              </a:ext>
            </a:extLst>
          </p:cNvPr>
          <p:cNvPicPr>
            <a:picLocks noChangeAspect="1"/>
          </p:cNvPicPr>
          <p:nvPr userDrawn="1"/>
        </p:nvPicPr>
        <p:blipFill>
          <a:blip r:embed="rId2"/>
          <a:stretch>
            <a:fillRect/>
          </a:stretch>
        </p:blipFill>
        <p:spPr>
          <a:xfrm>
            <a:off x="10756200" y="-674777"/>
            <a:ext cx="1473900" cy="1473900"/>
          </a:xfrm>
          <a:prstGeom prst="rect">
            <a:avLst/>
          </a:prstGeom>
          <a:noFill/>
        </p:spPr>
      </p:pic>
    </p:spTree>
    <p:extLst>
      <p:ext uri="{BB962C8B-B14F-4D97-AF65-F5344CB8AC3E}">
        <p14:creationId xmlns:p14="http://schemas.microsoft.com/office/powerpoint/2010/main" val="3884347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_Contac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C41ABD-ECC0-E243-A485-31F78634EFEF}"/>
              </a:ext>
            </a:extLst>
          </p:cNvPr>
          <p:cNvSpPr/>
          <p:nvPr userDrawn="1"/>
        </p:nvSpPr>
        <p:spPr>
          <a:xfrm>
            <a:off x="0" y="0"/>
            <a:ext cx="42672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43C70E7-03B3-D34E-B0FA-3FA344E07923}"/>
              </a:ext>
            </a:extLst>
          </p:cNvPr>
          <p:cNvPicPr>
            <a:picLocks noChangeAspect="1"/>
          </p:cNvPicPr>
          <p:nvPr userDrawn="1"/>
        </p:nvPicPr>
        <p:blipFill>
          <a:blip r:embed="rId2"/>
          <a:srcRect/>
          <a:stretch/>
        </p:blipFill>
        <p:spPr>
          <a:xfrm>
            <a:off x="381000" y="1330186"/>
            <a:ext cx="3385930" cy="4232412"/>
          </a:xfrm>
          <a:prstGeom prst="rect">
            <a:avLst/>
          </a:prstGeom>
        </p:spPr>
      </p:pic>
      <p:sp>
        <p:nvSpPr>
          <p:cNvPr id="8" name="Text Placeholder 6">
            <a:extLst>
              <a:ext uri="{FF2B5EF4-FFF2-40B4-BE49-F238E27FC236}">
                <a16:creationId xmlns:a16="http://schemas.microsoft.com/office/drawing/2014/main" id="{086C6FA7-947B-4647-8F92-7C88926C767F}"/>
              </a:ext>
            </a:extLst>
          </p:cNvPr>
          <p:cNvSpPr>
            <a:spLocks noGrp="1"/>
          </p:cNvSpPr>
          <p:nvPr>
            <p:ph type="body" sz="quarter" idx="11" hasCustomPrompt="1"/>
          </p:nvPr>
        </p:nvSpPr>
        <p:spPr>
          <a:xfrm>
            <a:off x="5410200" y="2771439"/>
            <a:ext cx="4038600" cy="2410161"/>
          </a:xfrm>
        </p:spPr>
        <p:txBody>
          <a:bodyPr>
            <a:normAutofit/>
          </a:bodyPr>
          <a:lstStyle>
            <a:lvl1pPr>
              <a:buNone/>
              <a:defRPr sz="1800">
                <a:solidFill>
                  <a:schemeClr val="accent2"/>
                </a:solidFill>
              </a:defRPr>
            </a:lvl1pPr>
            <a:lvl2pPr>
              <a:buNone/>
              <a:defRPr/>
            </a:lvl2pPr>
            <a:lvl3pPr>
              <a:buNone/>
              <a:defRPr/>
            </a:lvl3pPr>
            <a:lvl4pPr>
              <a:buNone/>
              <a:defRPr/>
            </a:lvl4pPr>
            <a:lvl5pPr>
              <a:buNone/>
              <a:defRPr/>
            </a:lvl5pPr>
          </a:lstStyle>
          <a:p>
            <a:pPr lvl="0"/>
            <a:r>
              <a:rPr lang="en-US" dirty="0"/>
              <a:t>Presenter names</a:t>
            </a:r>
          </a:p>
        </p:txBody>
      </p:sp>
      <p:sp>
        <p:nvSpPr>
          <p:cNvPr id="10" name="TextBox 9">
            <a:extLst>
              <a:ext uri="{FF2B5EF4-FFF2-40B4-BE49-F238E27FC236}">
                <a16:creationId xmlns:a16="http://schemas.microsoft.com/office/drawing/2014/main" id="{CEC3B180-BA03-A34D-9A03-377A0B599F4F}"/>
              </a:ext>
            </a:extLst>
          </p:cNvPr>
          <p:cNvSpPr txBox="1"/>
          <p:nvPr userDrawn="1"/>
        </p:nvSpPr>
        <p:spPr>
          <a:xfrm>
            <a:off x="5412520" y="2328868"/>
            <a:ext cx="3198080" cy="461665"/>
          </a:xfrm>
          <a:prstGeom prst="rect">
            <a:avLst/>
          </a:prstGeom>
          <a:noFill/>
        </p:spPr>
        <p:txBody>
          <a:bodyPr wrap="square" rtlCol="0">
            <a:spAutoFit/>
          </a:bodyPr>
          <a:lstStyle/>
          <a:p>
            <a:r>
              <a:rPr lang="en-US" sz="2400" b="1" i="0" dirty="0">
                <a:solidFill>
                  <a:schemeClr val="bg1"/>
                </a:solidFill>
                <a:latin typeface="Arial" panose="020B0604020202020204" pitchFamily="34" charset="0"/>
                <a:cs typeface="Arial" panose="020B0604020202020204" pitchFamily="34" charset="0"/>
              </a:rPr>
              <a:t>THE NPSI TEAM:</a:t>
            </a:r>
          </a:p>
        </p:txBody>
      </p:sp>
      <p:grpSp>
        <p:nvGrpSpPr>
          <p:cNvPr id="11" name="Group 10">
            <a:extLst>
              <a:ext uri="{FF2B5EF4-FFF2-40B4-BE49-F238E27FC236}">
                <a16:creationId xmlns:a16="http://schemas.microsoft.com/office/drawing/2014/main" id="{366A44E1-26A5-E94D-B6D0-D92CCDC86521}"/>
              </a:ext>
            </a:extLst>
          </p:cNvPr>
          <p:cNvGrpSpPr/>
          <p:nvPr userDrawn="1"/>
        </p:nvGrpSpPr>
        <p:grpSpPr>
          <a:xfrm>
            <a:off x="6799677" y="6008186"/>
            <a:ext cx="2497776" cy="659878"/>
            <a:chOff x="3105712" y="2811729"/>
            <a:chExt cx="2497776" cy="659878"/>
          </a:xfrm>
        </p:grpSpPr>
        <p:sp>
          <p:nvSpPr>
            <p:cNvPr id="12" name="Content Placeholder 3">
              <a:extLst>
                <a:ext uri="{FF2B5EF4-FFF2-40B4-BE49-F238E27FC236}">
                  <a16:creationId xmlns:a16="http://schemas.microsoft.com/office/drawing/2014/main" id="{0D696930-6466-9E49-AAAD-E7E2D64BFF6D}"/>
                </a:ext>
              </a:extLst>
            </p:cNvPr>
            <p:cNvSpPr txBox="1">
              <a:spLocks/>
            </p:cNvSpPr>
            <p:nvPr userDrawn="1"/>
          </p:nvSpPr>
          <p:spPr>
            <a:xfrm>
              <a:off x="3105712" y="2811729"/>
              <a:ext cx="2497776" cy="659878"/>
            </a:xfrm>
            <a:prstGeom prst="rect">
              <a:avLst/>
            </a:prstGeom>
            <a:solidFill>
              <a:schemeClr val="accent1"/>
            </a:solidFill>
            <a:ln>
              <a:noFill/>
            </a:ln>
          </p:spPr>
          <p:txBody>
            <a:bodyPr lIns="731520" tIns="91440" rIns="274320" bIns="9144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en-US" sz="1800" dirty="0">
                  <a:solidFill>
                    <a:schemeClr val="bg2"/>
                  </a:solidFill>
                </a:rPr>
                <a:t>(224) 288-9934</a:t>
              </a:r>
            </a:p>
          </p:txBody>
        </p:sp>
        <p:pic>
          <p:nvPicPr>
            <p:cNvPr id="13" name="Graphic 12" descr="Receiver">
              <a:extLst>
                <a:ext uri="{FF2B5EF4-FFF2-40B4-BE49-F238E27FC236}">
                  <a16:creationId xmlns:a16="http://schemas.microsoft.com/office/drawing/2014/main" id="{DBE25A79-F91C-8441-A869-3172D96149A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240235" y="2925421"/>
              <a:ext cx="476088" cy="476088"/>
            </a:xfrm>
            <a:prstGeom prst="rect">
              <a:avLst/>
            </a:prstGeom>
          </p:spPr>
        </p:pic>
      </p:grpSp>
      <p:grpSp>
        <p:nvGrpSpPr>
          <p:cNvPr id="14" name="Group 13">
            <a:extLst>
              <a:ext uri="{FF2B5EF4-FFF2-40B4-BE49-F238E27FC236}">
                <a16:creationId xmlns:a16="http://schemas.microsoft.com/office/drawing/2014/main" id="{459160E4-0B8A-3048-9300-663984891B45}"/>
              </a:ext>
            </a:extLst>
          </p:cNvPr>
          <p:cNvGrpSpPr/>
          <p:nvPr userDrawn="1"/>
        </p:nvGrpSpPr>
        <p:grpSpPr>
          <a:xfrm>
            <a:off x="9449852" y="6026288"/>
            <a:ext cx="2437348" cy="659878"/>
            <a:chOff x="838200" y="5038019"/>
            <a:chExt cx="2437348" cy="659878"/>
          </a:xfrm>
        </p:grpSpPr>
        <p:sp>
          <p:nvSpPr>
            <p:cNvPr id="15" name="Content Placeholder 3">
              <a:extLst>
                <a:ext uri="{FF2B5EF4-FFF2-40B4-BE49-F238E27FC236}">
                  <a16:creationId xmlns:a16="http://schemas.microsoft.com/office/drawing/2014/main" id="{080ED696-DCEC-8343-9D4A-4DF1B347BCD5}"/>
                </a:ext>
              </a:extLst>
            </p:cNvPr>
            <p:cNvSpPr txBox="1">
              <a:spLocks/>
            </p:cNvSpPr>
            <p:nvPr userDrawn="1"/>
          </p:nvSpPr>
          <p:spPr>
            <a:xfrm>
              <a:off x="838200" y="5038019"/>
              <a:ext cx="2437348" cy="659878"/>
            </a:xfrm>
            <a:prstGeom prst="rect">
              <a:avLst/>
            </a:prstGeom>
            <a:solidFill>
              <a:schemeClr val="accent1"/>
            </a:solidFill>
            <a:ln>
              <a:noFill/>
            </a:ln>
          </p:spPr>
          <p:txBody>
            <a:bodyPr lIns="822960" tIns="91440" rIns="274320" bIns="9144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en-US" sz="1800" dirty="0" err="1">
                  <a:solidFill>
                    <a:schemeClr val="bg2"/>
                  </a:solidFill>
                </a:rPr>
                <a:t>info@npsi.org</a:t>
              </a:r>
              <a:endParaRPr lang="en-US" sz="1800" dirty="0">
                <a:solidFill>
                  <a:schemeClr val="bg2"/>
                </a:solidFill>
              </a:endParaRPr>
            </a:p>
          </p:txBody>
        </p:sp>
        <p:pic>
          <p:nvPicPr>
            <p:cNvPr id="16" name="Graphic 15" descr="Envelope">
              <a:extLst>
                <a:ext uri="{FF2B5EF4-FFF2-40B4-BE49-F238E27FC236}">
                  <a16:creationId xmlns:a16="http://schemas.microsoft.com/office/drawing/2014/main" id="{75BFACCC-3AE6-2C4A-95D6-B28EFE4DFB0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62477" y="5071661"/>
              <a:ext cx="598694" cy="598694"/>
            </a:xfrm>
            <a:prstGeom prst="rect">
              <a:avLst/>
            </a:prstGeom>
          </p:spPr>
        </p:pic>
      </p:grpSp>
      <p:grpSp>
        <p:nvGrpSpPr>
          <p:cNvPr id="17" name="Group 16">
            <a:extLst>
              <a:ext uri="{FF2B5EF4-FFF2-40B4-BE49-F238E27FC236}">
                <a16:creationId xmlns:a16="http://schemas.microsoft.com/office/drawing/2014/main" id="{117ED2AD-AF55-1A46-8330-51BC40320A4D}"/>
              </a:ext>
            </a:extLst>
          </p:cNvPr>
          <p:cNvGrpSpPr/>
          <p:nvPr userDrawn="1"/>
        </p:nvGrpSpPr>
        <p:grpSpPr>
          <a:xfrm>
            <a:off x="4545101" y="6008185"/>
            <a:ext cx="2098288" cy="677981"/>
            <a:chOff x="838200" y="2481186"/>
            <a:chExt cx="2098288" cy="677981"/>
          </a:xfrm>
        </p:grpSpPr>
        <p:sp>
          <p:nvSpPr>
            <p:cNvPr id="18" name="Content Placeholder 3">
              <a:extLst>
                <a:ext uri="{FF2B5EF4-FFF2-40B4-BE49-F238E27FC236}">
                  <a16:creationId xmlns:a16="http://schemas.microsoft.com/office/drawing/2014/main" id="{A2311E27-27A7-A84B-9630-83362DEE70B9}"/>
                </a:ext>
              </a:extLst>
            </p:cNvPr>
            <p:cNvSpPr txBox="1">
              <a:spLocks/>
            </p:cNvSpPr>
            <p:nvPr userDrawn="1"/>
          </p:nvSpPr>
          <p:spPr>
            <a:xfrm>
              <a:off x="838200" y="2481186"/>
              <a:ext cx="2098288" cy="659878"/>
            </a:xfrm>
            <a:prstGeom prst="rect">
              <a:avLst/>
            </a:prstGeom>
            <a:solidFill>
              <a:schemeClr val="accent1"/>
            </a:solidFill>
            <a:ln>
              <a:noFill/>
            </a:ln>
          </p:spPr>
          <p:txBody>
            <a:bodyPr lIns="1005840" tIns="91440" rIns="274320" bIns="9144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en-US" sz="1800" dirty="0" err="1">
                  <a:solidFill>
                    <a:schemeClr val="bg2"/>
                  </a:solidFill>
                </a:rPr>
                <a:t>NPSI.org</a:t>
              </a:r>
              <a:endParaRPr lang="en-US" sz="1800" dirty="0">
                <a:solidFill>
                  <a:schemeClr val="bg2"/>
                </a:solidFill>
              </a:endParaRPr>
            </a:p>
          </p:txBody>
        </p:sp>
        <p:pic>
          <p:nvPicPr>
            <p:cNvPr id="19" name="Graphic 18" descr="Internet">
              <a:extLst>
                <a:ext uri="{FF2B5EF4-FFF2-40B4-BE49-F238E27FC236}">
                  <a16:creationId xmlns:a16="http://schemas.microsoft.com/office/drawing/2014/main" id="{D28A5555-F255-334C-91BE-AAE0A8E19759}"/>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07654" y="2481186"/>
              <a:ext cx="677981" cy="677981"/>
            </a:xfrm>
            <a:prstGeom prst="rect">
              <a:avLst/>
            </a:prstGeom>
          </p:spPr>
        </p:pic>
      </p:grpSp>
      <p:sp>
        <p:nvSpPr>
          <p:cNvPr id="20" name="TextBox 19">
            <a:extLst>
              <a:ext uri="{FF2B5EF4-FFF2-40B4-BE49-F238E27FC236}">
                <a16:creationId xmlns:a16="http://schemas.microsoft.com/office/drawing/2014/main" id="{05EE3D91-CA52-3A40-A072-247758553A12}"/>
              </a:ext>
            </a:extLst>
          </p:cNvPr>
          <p:cNvSpPr txBox="1"/>
          <p:nvPr userDrawn="1"/>
        </p:nvSpPr>
        <p:spPr>
          <a:xfrm>
            <a:off x="5334000" y="1364159"/>
            <a:ext cx="4648200" cy="769441"/>
          </a:xfrm>
          <a:prstGeom prst="rect">
            <a:avLst/>
          </a:prstGeom>
          <a:noFill/>
        </p:spPr>
        <p:txBody>
          <a:bodyPr wrap="square" rtlCol="0">
            <a:spAutoFit/>
          </a:bodyPr>
          <a:lstStyle/>
          <a:p>
            <a:r>
              <a:rPr lang="en-US" sz="4400" b="1" i="0" dirty="0">
                <a:solidFill>
                  <a:schemeClr val="bg2"/>
                </a:solidFill>
                <a:latin typeface="Arial Black" panose="020B0604020202020204" pitchFamily="34" charset="0"/>
                <a:cs typeface="Arial Black" panose="020B0604020202020204" pitchFamily="34" charset="0"/>
              </a:rPr>
              <a:t>CONTACT</a:t>
            </a:r>
          </a:p>
        </p:txBody>
      </p:sp>
    </p:spTree>
    <p:extLst>
      <p:ext uri="{BB962C8B-B14F-4D97-AF65-F5344CB8AC3E}">
        <p14:creationId xmlns:p14="http://schemas.microsoft.com/office/powerpoint/2010/main" val="1394275060"/>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er_Plu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733641-6450-AE4A-8C77-3203867A52EF}"/>
              </a:ext>
            </a:extLst>
          </p:cNvPr>
          <p:cNvSpPr/>
          <p:nvPr userDrawn="1"/>
        </p:nvSpPr>
        <p:spPr>
          <a:xfrm>
            <a:off x="0" y="0"/>
            <a:ext cx="12192000" cy="13786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2BE8C97A-5BDA-7B40-ACB9-29988DC93632}"/>
              </a:ext>
            </a:extLst>
          </p:cNvPr>
          <p:cNvPicPr>
            <a:picLocks noChangeAspect="1"/>
          </p:cNvPicPr>
          <p:nvPr userDrawn="1"/>
        </p:nvPicPr>
        <p:blipFill>
          <a:blip r:embed="rId2"/>
          <a:stretch>
            <a:fillRect/>
          </a:stretch>
        </p:blipFill>
        <p:spPr>
          <a:xfrm>
            <a:off x="10756200" y="-36851"/>
            <a:ext cx="1473900" cy="1473900"/>
          </a:xfrm>
          <a:prstGeom prst="rect">
            <a:avLst/>
          </a:prstGeom>
          <a:noFill/>
        </p:spPr>
      </p:pic>
      <p:sp>
        <p:nvSpPr>
          <p:cNvPr id="6" name="Slide Number Placeholder 5">
            <a:extLst>
              <a:ext uri="{FF2B5EF4-FFF2-40B4-BE49-F238E27FC236}">
                <a16:creationId xmlns:a16="http://schemas.microsoft.com/office/drawing/2014/main" id="{5108DB08-A8C9-104D-814F-41FC16FEA5B3}"/>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tx2"/>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solidFill>
                <a:schemeClr val="tx2"/>
              </a:solidFill>
            </a:endParaRPr>
          </a:p>
        </p:txBody>
      </p:sp>
      <p:sp>
        <p:nvSpPr>
          <p:cNvPr id="7" name="Title 1">
            <a:extLst>
              <a:ext uri="{FF2B5EF4-FFF2-40B4-BE49-F238E27FC236}">
                <a16:creationId xmlns:a16="http://schemas.microsoft.com/office/drawing/2014/main" id="{884AFCDB-CA84-1845-A4FF-1D6BE3934EED}"/>
              </a:ext>
            </a:extLst>
          </p:cNvPr>
          <p:cNvSpPr>
            <a:spLocks noGrp="1"/>
          </p:cNvSpPr>
          <p:nvPr>
            <p:ph type="title"/>
          </p:nvPr>
        </p:nvSpPr>
        <p:spPr>
          <a:xfrm>
            <a:off x="381000" y="3718"/>
            <a:ext cx="10375200" cy="1378633"/>
          </a:xfrm>
          <a:prstGeom prst="rect">
            <a:avLst/>
          </a:prstGeom>
          <a:noFill/>
        </p:spPr>
        <p:txBody>
          <a:bodyPr lIns="274320">
            <a:normAutofit/>
          </a:bodyPr>
          <a:lstStyle>
            <a:lvl1pPr algn="l">
              <a:defRPr sz="4000">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37678398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ader_Content_Plum">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8DBDB5-78DE-CB4C-8008-62F82681F643}"/>
              </a:ext>
            </a:extLst>
          </p:cNvPr>
          <p:cNvSpPr>
            <a:spLocks noGrp="1"/>
          </p:cNvSpPr>
          <p:nvPr>
            <p:ph idx="1"/>
          </p:nvPr>
        </p:nvSpPr>
        <p:spPr/>
        <p:txBody>
          <a:bodyPr anchor="ct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761D9DBD-20B7-FF44-BF01-858EC93C63D5}"/>
              </a:ext>
            </a:extLst>
          </p:cNvPr>
          <p:cNvSpPr/>
          <p:nvPr userDrawn="1"/>
        </p:nvSpPr>
        <p:spPr>
          <a:xfrm>
            <a:off x="0" y="0"/>
            <a:ext cx="12192000" cy="13786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Logo&#10;&#10;Description automatically generated">
            <a:extLst>
              <a:ext uri="{FF2B5EF4-FFF2-40B4-BE49-F238E27FC236}">
                <a16:creationId xmlns:a16="http://schemas.microsoft.com/office/drawing/2014/main" id="{03949993-B7D5-ED4A-9449-4A8620E9A4F3}"/>
              </a:ext>
            </a:extLst>
          </p:cNvPr>
          <p:cNvPicPr>
            <a:picLocks noChangeAspect="1"/>
          </p:cNvPicPr>
          <p:nvPr userDrawn="1"/>
        </p:nvPicPr>
        <p:blipFill>
          <a:blip r:embed="rId2"/>
          <a:stretch>
            <a:fillRect/>
          </a:stretch>
        </p:blipFill>
        <p:spPr>
          <a:xfrm>
            <a:off x="10756200" y="-36851"/>
            <a:ext cx="1473900" cy="1473900"/>
          </a:xfrm>
          <a:prstGeom prst="rect">
            <a:avLst/>
          </a:prstGeom>
          <a:noFill/>
        </p:spPr>
      </p:pic>
      <p:sp>
        <p:nvSpPr>
          <p:cNvPr id="8" name="Slide Number Placeholder 5">
            <a:extLst>
              <a:ext uri="{FF2B5EF4-FFF2-40B4-BE49-F238E27FC236}">
                <a16:creationId xmlns:a16="http://schemas.microsoft.com/office/drawing/2014/main" id="{D62AE09B-B735-1B40-95B3-2C32BF02C21F}"/>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tx2"/>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solidFill>
                <a:schemeClr val="tx2"/>
              </a:solidFill>
            </a:endParaRPr>
          </a:p>
        </p:txBody>
      </p:sp>
      <p:sp>
        <p:nvSpPr>
          <p:cNvPr id="7" name="Title 1">
            <a:extLst>
              <a:ext uri="{FF2B5EF4-FFF2-40B4-BE49-F238E27FC236}">
                <a16:creationId xmlns:a16="http://schemas.microsoft.com/office/drawing/2014/main" id="{009E51B0-D60A-DB4D-9DED-5B3F43F866D8}"/>
              </a:ext>
            </a:extLst>
          </p:cNvPr>
          <p:cNvSpPr>
            <a:spLocks noGrp="1"/>
          </p:cNvSpPr>
          <p:nvPr>
            <p:ph type="title"/>
          </p:nvPr>
        </p:nvSpPr>
        <p:spPr>
          <a:xfrm>
            <a:off x="381000" y="3718"/>
            <a:ext cx="10375200" cy="1378633"/>
          </a:xfrm>
          <a:prstGeom prst="rect">
            <a:avLst/>
          </a:prstGeom>
          <a:noFill/>
        </p:spPr>
        <p:txBody>
          <a:bodyPr lIns="274320">
            <a:normAutofit/>
          </a:bodyPr>
          <a:lstStyle>
            <a:lvl1pPr algn="l">
              <a:defRPr sz="4000">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15649666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ader_Content2_Plum">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3864FB-AA07-3B48-B166-E813D56B5584}"/>
              </a:ext>
            </a:extLst>
          </p:cNvPr>
          <p:cNvSpPr>
            <a:spLocks noGrp="1"/>
          </p:cNvSpPr>
          <p:nvPr>
            <p:ph sz="half" idx="1"/>
          </p:nvPr>
        </p:nvSpPr>
        <p:spPr>
          <a:xfrm>
            <a:off x="609600" y="1825625"/>
            <a:ext cx="5181600" cy="4351338"/>
          </a:xfrm>
        </p:spPr>
        <p:txBody>
          <a:bodyPr/>
          <a:lstStyle>
            <a:lvl1pPr>
              <a:defRPr>
                <a:solidFill>
                  <a:schemeClr val="accent2">
                    <a:lumMod val="50000"/>
                  </a:schemeClr>
                </a:solidFill>
              </a:defRPr>
            </a:lvl1pPr>
            <a:lvl2pPr>
              <a:defRPr>
                <a:solidFill>
                  <a:schemeClr val="accent2">
                    <a:lumMod val="50000"/>
                  </a:schemeClr>
                </a:solidFill>
              </a:defRPr>
            </a:lvl2pPr>
            <a:lvl3pPr>
              <a:defRPr>
                <a:solidFill>
                  <a:schemeClr val="accent2">
                    <a:lumMod val="50000"/>
                  </a:schemeClr>
                </a:solidFill>
              </a:defRPr>
            </a:lvl3pPr>
            <a:lvl4pPr>
              <a:defRPr>
                <a:solidFill>
                  <a:schemeClr val="accent2">
                    <a:lumMod val="50000"/>
                  </a:schemeClr>
                </a:solidFill>
              </a:defRPr>
            </a:lvl4pPr>
            <a:lvl5pPr>
              <a:defRPr>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29BC7C-4E7F-0345-B356-FF2F4A46EA63}"/>
              </a:ext>
            </a:extLst>
          </p:cNvPr>
          <p:cNvSpPr>
            <a:spLocks noGrp="1"/>
          </p:cNvSpPr>
          <p:nvPr>
            <p:ph sz="half" idx="2"/>
          </p:nvPr>
        </p:nvSpPr>
        <p:spPr>
          <a:xfrm>
            <a:off x="6311550" y="1825625"/>
            <a:ext cx="5181600" cy="4351338"/>
          </a:xfrm>
        </p:spPr>
        <p:txBody>
          <a:bodyPr/>
          <a:lstStyle>
            <a:lvl1pPr>
              <a:defRPr>
                <a:solidFill>
                  <a:schemeClr val="accent2">
                    <a:lumMod val="50000"/>
                  </a:schemeClr>
                </a:solidFill>
              </a:defRPr>
            </a:lvl1pPr>
            <a:lvl2pPr>
              <a:defRPr>
                <a:solidFill>
                  <a:schemeClr val="accent2">
                    <a:lumMod val="50000"/>
                  </a:schemeClr>
                </a:solidFill>
              </a:defRPr>
            </a:lvl2pPr>
            <a:lvl3pPr>
              <a:defRPr>
                <a:solidFill>
                  <a:schemeClr val="accent2">
                    <a:lumMod val="50000"/>
                  </a:schemeClr>
                </a:solidFill>
              </a:defRPr>
            </a:lvl3pPr>
            <a:lvl4pPr>
              <a:defRPr>
                <a:solidFill>
                  <a:schemeClr val="accent2">
                    <a:lumMod val="50000"/>
                  </a:schemeClr>
                </a:solidFill>
              </a:defRPr>
            </a:lvl4pPr>
            <a:lvl5pPr>
              <a:defRPr>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53C96A18-AEE2-BD43-84E5-27B4630FEC87}"/>
              </a:ext>
            </a:extLst>
          </p:cNvPr>
          <p:cNvSpPr/>
          <p:nvPr userDrawn="1"/>
        </p:nvSpPr>
        <p:spPr>
          <a:xfrm>
            <a:off x="0" y="0"/>
            <a:ext cx="12192000" cy="13786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10;&#10;Description automatically generated">
            <a:extLst>
              <a:ext uri="{FF2B5EF4-FFF2-40B4-BE49-F238E27FC236}">
                <a16:creationId xmlns:a16="http://schemas.microsoft.com/office/drawing/2014/main" id="{2039B91A-605A-7941-89F6-D1229037E27C}"/>
              </a:ext>
            </a:extLst>
          </p:cNvPr>
          <p:cNvPicPr>
            <a:picLocks noChangeAspect="1"/>
          </p:cNvPicPr>
          <p:nvPr userDrawn="1"/>
        </p:nvPicPr>
        <p:blipFill>
          <a:blip r:embed="rId2"/>
          <a:stretch>
            <a:fillRect/>
          </a:stretch>
        </p:blipFill>
        <p:spPr>
          <a:xfrm>
            <a:off x="10756200" y="-36851"/>
            <a:ext cx="1473900" cy="1473900"/>
          </a:xfrm>
          <a:prstGeom prst="rect">
            <a:avLst/>
          </a:prstGeom>
          <a:noFill/>
        </p:spPr>
      </p:pic>
      <p:sp>
        <p:nvSpPr>
          <p:cNvPr id="7" name="Slide Number Placeholder 5">
            <a:extLst>
              <a:ext uri="{FF2B5EF4-FFF2-40B4-BE49-F238E27FC236}">
                <a16:creationId xmlns:a16="http://schemas.microsoft.com/office/drawing/2014/main" id="{4BCB09FB-A03B-DF49-9D52-62C126109CD4}"/>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tx2"/>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p>
        </p:txBody>
      </p:sp>
      <p:sp>
        <p:nvSpPr>
          <p:cNvPr id="9" name="Title 1">
            <a:extLst>
              <a:ext uri="{FF2B5EF4-FFF2-40B4-BE49-F238E27FC236}">
                <a16:creationId xmlns:a16="http://schemas.microsoft.com/office/drawing/2014/main" id="{0A4CBF72-DF71-F146-BD5A-DCF3BDA1B0E1}"/>
              </a:ext>
            </a:extLst>
          </p:cNvPr>
          <p:cNvSpPr>
            <a:spLocks noGrp="1"/>
          </p:cNvSpPr>
          <p:nvPr>
            <p:ph type="title"/>
          </p:nvPr>
        </p:nvSpPr>
        <p:spPr>
          <a:xfrm>
            <a:off x="381000" y="3718"/>
            <a:ext cx="10375200" cy="1378633"/>
          </a:xfrm>
          <a:prstGeom prst="rect">
            <a:avLst/>
          </a:prstGeom>
          <a:noFill/>
        </p:spPr>
        <p:txBody>
          <a:bodyPr lIns="274320">
            <a:normAutofit/>
          </a:bodyPr>
          <a:lstStyle>
            <a:lvl1pPr algn="l">
              <a:defRPr sz="4000">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20391533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2_Plum">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429BC7C-4E7F-0345-B356-FF2F4A46EA63}"/>
              </a:ext>
            </a:extLst>
          </p:cNvPr>
          <p:cNvSpPr>
            <a:spLocks noGrp="1"/>
          </p:cNvSpPr>
          <p:nvPr>
            <p:ph sz="half" idx="2"/>
          </p:nvPr>
        </p:nvSpPr>
        <p:spPr>
          <a:xfrm>
            <a:off x="609600" y="824947"/>
            <a:ext cx="5002427" cy="5352015"/>
          </a:xfrm>
        </p:spPr>
        <p:txBody>
          <a:bodyPr anchor="ctr"/>
          <a:lstStyle>
            <a:lvl1pPr>
              <a:buFont typeface="Wingdings" pitchFamily="2" charset="2"/>
              <a:buChar char="§"/>
              <a:defRPr>
                <a:solidFill>
                  <a:schemeClr val="accent2">
                    <a:lumMod val="50000"/>
                  </a:schemeClr>
                </a:solidFill>
              </a:defRPr>
            </a:lvl1pPr>
            <a:lvl2pPr>
              <a:buFont typeface="Wingdings" pitchFamily="2" charset="2"/>
              <a:buChar char="§"/>
              <a:defRPr>
                <a:solidFill>
                  <a:schemeClr val="accent2">
                    <a:lumMod val="50000"/>
                  </a:schemeClr>
                </a:solidFill>
              </a:defRPr>
            </a:lvl2pPr>
            <a:lvl3pPr>
              <a:buFont typeface="Wingdings" pitchFamily="2" charset="2"/>
              <a:buChar char="§"/>
              <a:defRPr>
                <a:solidFill>
                  <a:schemeClr val="accent2">
                    <a:lumMod val="50000"/>
                  </a:schemeClr>
                </a:solidFill>
              </a:defRPr>
            </a:lvl3pPr>
            <a:lvl4pPr>
              <a:buFont typeface="Wingdings" pitchFamily="2" charset="2"/>
              <a:buChar char="§"/>
              <a:defRPr>
                <a:solidFill>
                  <a:schemeClr val="accent2">
                    <a:lumMod val="50000"/>
                  </a:schemeClr>
                </a:solidFill>
              </a:defRPr>
            </a:lvl4pPr>
            <a:lvl5pPr>
              <a:buFont typeface="Wingdings" pitchFamily="2" charset="2"/>
              <a:buChar char="§"/>
              <a:defRPr>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31997E3B-D0E5-0D42-AA0E-B0CA4CCD585C}"/>
              </a:ext>
            </a:extLst>
          </p:cNvPr>
          <p:cNvSpPr>
            <a:spLocks noGrp="1"/>
          </p:cNvSpPr>
          <p:nvPr>
            <p:ph sz="half" idx="14"/>
          </p:nvPr>
        </p:nvSpPr>
        <p:spPr>
          <a:xfrm>
            <a:off x="6172200" y="0"/>
            <a:ext cx="6019800" cy="6858000"/>
          </a:xfrm>
          <a:solidFill>
            <a:schemeClr val="tx2"/>
          </a:solidFill>
        </p:spPr>
        <p:txBody>
          <a:bodyPr lIns="365760" rIns="365760" anchor="ctr"/>
          <a:lstStyle>
            <a:lvl1pPr>
              <a:buNone/>
              <a:defRPr>
                <a:solidFill>
                  <a:schemeClr val="accent4"/>
                </a:solidFill>
              </a:defRPr>
            </a:lvl1pPr>
            <a:lvl2pPr>
              <a:buNone/>
              <a:defRPr>
                <a:solidFill>
                  <a:schemeClr val="accent4"/>
                </a:solidFill>
              </a:defRPr>
            </a:lvl2pPr>
            <a:lvl3pPr>
              <a:buNone/>
              <a:defRPr>
                <a:solidFill>
                  <a:schemeClr val="accent4"/>
                </a:solidFill>
              </a:defRPr>
            </a:lvl3pPr>
            <a:lvl4pPr>
              <a:buNone/>
              <a:defRPr>
                <a:solidFill>
                  <a:schemeClr val="accent4"/>
                </a:solidFill>
              </a:defRPr>
            </a:lvl4pPr>
            <a:lvl5pPr>
              <a:buNone/>
              <a:defRPr>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361402B5-A690-D743-95BD-A4ACCD9E6BAD}"/>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tx2"/>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p>
        </p:txBody>
      </p:sp>
    </p:spTree>
    <p:extLst>
      <p:ext uri="{BB962C8B-B14F-4D97-AF65-F5344CB8AC3E}">
        <p14:creationId xmlns:p14="http://schemas.microsoft.com/office/powerpoint/2010/main" val="35440484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ictureLeft_Content_Plum">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429BC7C-4E7F-0345-B356-FF2F4A46EA63}"/>
              </a:ext>
            </a:extLst>
          </p:cNvPr>
          <p:cNvSpPr>
            <a:spLocks noGrp="1"/>
          </p:cNvSpPr>
          <p:nvPr>
            <p:ph sz="half" idx="2"/>
          </p:nvPr>
        </p:nvSpPr>
        <p:spPr>
          <a:xfrm>
            <a:off x="6351372" y="824947"/>
            <a:ext cx="5002427" cy="5352015"/>
          </a:xfrm>
        </p:spPr>
        <p:txBody>
          <a:bodyPr anchor="ctr"/>
          <a:lstStyle>
            <a:lvl1pPr>
              <a:buFont typeface="Wingdings" pitchFamily="2" charset="2"/>
              <a:buChar char="§"/>
              <a:defRPr>
                <a:solidFill>
                  <a:schemeClr val="accent2">
                    <a:lumMod val="50000"/>
                  </a:schemeClr>
                </a:solidFill>
              </a:defRPr>
            </a:lvl1pPr>
            <a:lvl2pPr>
              <a:buFont typeface="Wingdings" pitchFamily="2" charset="2"/>
              <a:buChar char="§"/>
              <a:defRPr>
                <a:solidFill>
                  <a:schemeClr val="accent2">
                    <a:lumMod val="50000"/>
                  </a:schemeClr>
                </a:solidFill>
              </a:defRPr>
            </a:lvl2pPr>
            <a:lvl3pPr>
              <a:buFont typeface="Wingdings" pitchFamily="2" charset="2"/>
              <a:buChar char="§"/>
              <a:defRPr>
                <a:solidFill>
                  <a:schemeClr val="accent2">
                    <a:lumMod val="50000"/>
                  </a:schemeClr>
                </a:solidFill>
              </a:defRPr>
            </a:lvl3pPr>
            <a:lvl4pPr>
              <a:buFont typeface="Wingdings" pitchFamily="2" charset="2"/>
              <a:buChar char="§"/>
              <a:defRPr>
                <a:solidFill>
                  <a:schemeClr val="accent2">
                    <a:lumMod val="50000"/>
                  </a:schemeClr>
                </a:solidFill>
              </a:defRPr>
            </a:lvl4pPr>
            <a:lvl5pPr>
              <a:buFont typeface="Wingdings" pitchFamily="2" charset="2"/>
              <a:buChar char="§"/>
              <a:defRPr>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7A0E3B67-DC53-5645-AE92-DDDD2F9C904A}"/>
              </a:ext>
            </a:extLst>
          </p:cNvPr>
          <p:cNvSpPr>
            <a:spLocks noGrp="1"/>
          </p:cNvSpPr>
          <p:nvPr>
            <p:ph type="pic" sz="quarter" idx="13"/>
          </p:nvPr>
        </p:nvSpPr>
        <p:spPr>
          <a:xfrm>
            <a:off x="0" y="0"/>
            <a:ext cx="5486400" cy="6858000"/>
          </a:xfrm>
          <a:pattFill prst="lgCheck">
            <a:fgClr>
              <a:schemeClr val="accent2">
                <a:lumMod val="20000"/>
                <a:lumOff val="80000"/>
              </a:schemeClr>
            </a:fgClr>
            <a:bgClr>
              <a:schemeClr val="accent4"/>
            </a:bgClr>
          </a:pattFill>
        </p:spPr>
        <p:txBody>
          <a:bodyPr anchor="ctr"/>
          <a:lstStyle>
            <a:lvl1pPr algn="ctr">
              <a:buNone/>
              <a:defRPr/>
            </a:lvl1pPr>
          </a:lstStyle>
          <a:p>
            <a:endParaRPr lang="en-US"/>
          </a:p>
        </p:txBody>
      </p:sp>
      <p:sp>
        <p:nvSpPr>
          <p:cNvPr id="6" name="Slide Number Placeholder 5">
            <a:extLst>
              <a:ext uri="{FF2B5EF4-FFF2-40B4-BE49-F238E27FC236}">
                <a16:creationId xmlns:a16="http://schemas.microsoft.com/office/drawing/2014/main" id="{35586A7E-D655-2543-8193-015C6D024F37}"/>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tx2"/>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p>
        </p:txBody>
      </p:sp>
    </p:spTree>
    <p:extLst>
      <p:ext uri="{BB962C8B-B14F-4D97-AF65-F5344CB8AC3E}">
        <p14:creationId xmlns:p14="http://schemas.microsoft.com/office/powerpoint/2010/main" val="9162715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tureRight_Content_Plum">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429BC7C-4E7F-0345-B356-FF2F4A46EA63}"/>
              </a:ext>
            </a:extLst>
          </p:cNvPr>
          <p:cNvSpPr>
            <a:spLocks noGrp="1"/>
          </p:cNvSpPr>
          <p:nvPr>
            <p:ph sz="half" idx="2"/>
          </p:nvPr>
        </p:nvSpPr>
        <p:spPr>
          <a:xfrm>
            <a:off x="827901" y="824947"/>
            <a:ext cx="5002427" cy="5352015"/>
          </a:xfrm>
        </p:spPr>
        <p:txBody>
          <a:bodyPr anchor="ctr"/>
          <a:lstStyle>
            <a:lvl1pPr>
              <a:buFont typeface="Wingdings" pitchFamily="2" charset="2"/>
              <a:buChar char="§"/>
              <a:defRPr>
                <a:solidFill>
                  <a:schemeClr val="accent2">
                    <a:lumMod val="50000"/>
                  </a:schemeClr>
                </a:solidFill>
              </a:defRPr>
            </a:lvl1pPr>
            <a:lvl2pPr>
              <a:buFont typeface="Wingdings" pitchFamily="2" charset="2"/>
              <a:buChar char="§"/>
              <a:defRPr>
                <a:solidFill>
                  <a:schemeClr val="accent2">
                    <a:lumMod val="50000"/>
                  </a:schemeClr>
                </a:solidFill>
              </a:defRPr>
            </a:lvl2pPr>
            <a:lvl3pPr>
              <a:buFont typeface="Wingdings" pitchFamily="2" charset="2"/>
              <a:buChar char="§"/>
              <a:defRPr>
                <a:solidFill>
                  <a:schemeClr val="accent2">
                    <a:lumMod val="50000"/>
                  </a:schemeClr>
                </a:solidFill>
              </a:defRPr>
            </a:lvl3pPr>
            <a:lvl4pPr>
              <a:buFont typeface="Wingdings" pitchFamily="2" charset="2"/>
              <a:buChar char="§"/>
              <a:defRPr>
                <a:solidFill>
                  <a:schemeClr val="accent2">
                    <a:lumMod val="50000"/>
                  </a:schemeClr>
                </a:solidFill>
              </a:defRPr>
            </a:lvl4pPr>
            <a:lvl5pPr>
              <a:buFont typeface="Wingdings" pitchFamily="2" charset="2"/>
              <a:buChar char="§"/>
              <a:defRPr>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7A0E3B67-DC53-5645-AE92-DDDD2F9C904A}"/>
              </a:ext>
            </a:extLst>
          </p:cNvPr>
          <p:cNvSpPr>
            <a:spLocks noGrp="1"/>
          </p:cNvSpPr>
          <p:nvPr>
            <p:ph type="pic" sz="quarter" idx="13"/>
          </p:nvPr>
        </p:nvSpPr>
        <p:spPr>
          <a:xfrm>
            <a:off x="6705600" y="0"/>
            <a:ext cx="5486400" cy="6858000"/>
          </a:xfrm>
          <a:pattFill prst="lgCheck">
            <a:fgClr>
              <a:schemeClr val="accent2">
                <a:lumMod val="20000"/>
                <a:lumOff val="80000"/>
              </a:schemeClr>
            </a:fgClr>
            <a:bgClr>
              <a:schemeClr val="accent4"/>
            </a:bgClr>
          </a:pattFill>
        </p:spPr>
        <p:txBody>
          <a:bodyPr anchor="ctr"/>
          <a:lstStyle>
            <a:lvl1pPr algn="ctr">
              <a:buNone/>
              <a:defRPr/>
            </a:lvl1pPr>
          </a:lstStyle>
          <a:p>
            <a:endParaRPr lang="en-US"/>
          </a:p>
        </p:txBody>
      </p:sp>
      <p:sp>
        <p:nvSpPr>
          <p:cNvPr id="5" name="Slide Number Placeholder 5">
            <a:extLst>
              <a:ext uri="{FF2B5EF4-FFF2-40B4-BE49-F238E27FC236}">
                <a16:creationId xmlns:a16="http://schemas.microsoft.com/office/drawing/2014/main" id="{81328401-0D8E-C14F-B0A5-98F4746A90FF}"/>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tx2"/>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p>
        </p:txBody>
      </p:sp>
    </p:spTree>
    <p:extLst>
      <p:ext uri="{BB962C8B-B14F-4D97-AF65-F5344CB8AC3E}">
        <p14:creationId xmlns:p14="http://schemas.microsoft.com/office/powerpoint/2010/main" val="3586868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estions_Plum">
    <p:spTree>
      <p:nvGrpSpPr>
        <p:cNvPr id="1" name=""/>
        <p:cNvGrpSpPr/>
        <p:nvPr/>
      </p:nvGrpSpPr>
      <p:grpSpPr>
        <a:xfrm>
          <a:off x="0" y="0"/>
          <a:ext cx="0" cy="0"/>
          <a:chOff x="0" y="0"/>
          <a:chExt cx="0" cy="0"/>
        </a:xfrm>
      </p:grpSpPr>
      <p:sp>
        <p:nvSpPr>
          <p:cNvPr id="15" name="Content Placeholder 3">
            <a:extLst>
              <a:ext uri="{FF2B5EF4-FFF2-40B4-BE49-F238E27FC236}">
                <a16:creationId xmlns:a16="http://schemas.microsoft.com/office/drawing/2014/main" id="{BBC16823-C6B1-8F42-BE14-0C3757C1ED51}"/>
              </a:ext>
            </a:extLst>
          </p:cNvPr>
          <p:cNvSpPr txBox="1">
            <a:spLocks/>
          </p:cNvSpPr>
          <p:nvPr userDrawn="1"/>
        </p:nvSpPr>
        <p:spPr>
          <a:xfrm>
            <a:off x="1" y="2971799"/>
            <a:ext cx="6400800" cy="914401"/>
          </a:xfrm>
          <a:prstGeom prst="rect">
            <a:avLst/>
          </a:prstGeom>
          <a:noFill/>
          <a:ln>
            <a:noFill/>
          </a:ln>
        </p:spPr>
        <p:txBody>
          <a:bodyPr lIns="91440" tIns="91440" rIns="91440" bIns="9144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Font typeface="Arial" panose="020B0604020202020204" pitchFamily="34" charset="0"/>
              <a:buNone/>
            </a:pPr>
            <a:r>
              <a:rPr lang="en-US" sz="5400" b="1" i="0" dirty="0">
                <a:solidFill>
                  <a:schemeClr val="tx2"/>
                </a:solidFill>
                <a:latin typeface="Arial Black" panose="020B0604020202020204" pitchFamily="34" charset="0"/>
                <a:cs typeface="Arial Black" panose="020B0604020202020204" pitchFamily="34" charset="0"/>
              </a:rPr>
              <a:t>QUESTIONS?</a:t>
            </a:r>
          </a:p>
        </p:txBody>
      </p:sp>
      <p:sp>
        <p:nvSpPr>
          <p:cNvPr id="8" name="Picture Placeholder 6">
            <a:extLst>
              <a:ext uri="{FF2B5EF4-FFF2-40B4-BE49-F238E27FC236}">
                <a16:creationId xmlns:a16="http://schemas.microsoft.com/office/drawing/2014/main" id="{45E60FAD-A6C8-774C-B158-468D61145CC8}"/>
              </a:ext>
            </a:extLst>
          </p:cNvPr>
          <p:cNvSpPr>
            <a:spLocks noGrp="1"/>
          </p:cNvSpPr>
          <p:nvPr>
            <p:ph type="pic" sz="quarter" idx="13"/>
          </p:nvPr>
        </p:nvSpPr>
        <p:spPr>
          <a:xfrm>
            <a:off x="6400801" y="0"/>
            <a:ext cx="5791199" cy="6858000"/>
          </a:xfrm>
          <a:pattFill prst="lgCheck">
            <a:fgClr>
              <a:schemeClr val="accent2">
                <a:lumMod val="20000"/>
                <a:lumOff val="80000"/>
              </a:schemeClr>
            </a:fgClr>
            <a:bgClr>
              <a:schemeClr val="accent4"/>
            </a:bgClr>
          </a:pattFill>
        </p:spPr>
        <p:txBody>
          <a:bodyPr anchor="ctr"/>
          <a:lstStyle>
            <a:lvl1pPr algn="ctr">
              <a:buNone/>
              <a:defRPr/>
            </a:lvl1pPr>
          </a:lstStyle>
          <a:p>
            <a:endParaRPr lang="en-US"/>
          </a:p>
        </p:txBody>
      </p:sp>
      <p:sp>
        <p:nvSpPr>
          <p:cNvPr id="5" name="Slide Number Placeholder 5">
            <a:extLst>
              <a:ext uri="{FF2B5EF4-FFF2-40B4-BE49-F238E27FC236}">
                <a16:creationId xmlns:a16="http://schemas.microsoft.com/office/drawing/2014/main" id="{15465878-4319-8441-89E0-76324EE70545}"/>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tx2"/>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p>
        </p:txBody>
      </p:sp>
    </p:spTree>
    <p:extLst>
      <p:ext uri="{BB962C8B-B14F-4D97-AF65-F5344CB8AC3E}">
        <p14:creationId xmlns:p14="http://schemas.microsoft.com/office/powerpoint/2010/main" val="36356900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_Page#_Plum">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CF507972-487E-6C46-8CCA-9EF06F35AE44}"/>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tx2"/>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p>
        </p:txBody>
      </p:sp>
    </p:spTree>
    <p:extLst>
      <p:ext uri="{BB962C8B-B14F-4D97-AF65-F5344CB8AC3E}">
        <p14:creationId xmlns:p14="http://schemas.microsoft.com/office/powerpoint/2010/main" val="42341157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5ECA534-C926-49C5-A073-A1499E492404}"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2728B-44A6-48A9-9850-E834E49C8380}" type="slidenum">
              <a:rPr lang="en-US" smtClean="0"/>
              <a:t>‹#›</a:t>
            </a:fld>
            <a:endParaRPr lang="en-US"/>
          </a:p>
        </p:txBody>
      </p:sp>
    </p:spTree>
    <p:extLst>
      <p:ext uri="{BB962C8B-B14F-4D97-AF65-F5344CB8AC3E}">
        <p14:creationId xmlns:p14="http://schemas.microsoft.com/office/powerpoint/2010/main" val="20601356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ECA534-C926-49C5-A073-A1499E492404}"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2728B-44A6-48A9-9850-E834E49C8380}" type="slidenum">
              <a:rPr lang="en-US" smtClean="0"/>
              <a:t>‹#›</a:t>
            </a:fld>
            <a:endParaRPr lang="en-US"/>
          </a:p>
        </p:txBody>
      </p:sp>
    </p:spTree>
    <p:extLst>
      <p:ext uri="{BB962C8B-B14F-4D97-AF65-F5344CB8AC3E}">
        <p14:creationId xmlns:p14="http://schemas.microsoft.com/office/powerpoint/2010/main" val="339709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4958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6"/>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71"/>
            <a:ext cx="105156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ECA534-C926-49C5-A073-A1499E492404}"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2728B-44A6-48A9-9850-E834E49C8380}" type="slidenum">
              <a:rPr lang="en-US" smtClean="0"/>
              <a:t>‹#›</a:t>
            </a:fld>
            <a:endParaRPr lang="en-US"/>
          </a:p>
        </p:txBody>
      </p:sp>
    </p:spTree>
    <p:extLst>
      <p:ext uri="{BB962C8B-B14F-4D97-AF65-F5344CB8AC3E}">
        <p14:creationId xmlns:p14="http://schemas.microsoft.com/office/powerpoint/2010/main" val="21977172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ECA534-C926-49C5-A073-A1499E492404}" type="datetimeFigureOut">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2728B-44A6-48A9-9850-E834E49C8380}" type="slidenum">
              <a:rPr lang="en-US" smtClean="0"/>
              <a:t>‹#›</a:t>
            </a:fld>
            <a:endParaRPr lang="en-US"/>
          </a:p>
        </p:txBody>
      </p:sp>
    </p:spTree>
    <p:extLst>
      <p:ext uri="{BB962C8B-B14F-4D97-AF65-F5344CB8AC3E}">
        <p14:creationId xmlns:p14="http://schemas.microsoft.com/office/powerpoint/2010/main" val="42443280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ECA534-C926-49C5-A073-A1499E492404}" type="datetimeFigureOut">
              <a:rPr lang="en-US" smtClean="0"/>
              <a:t>3/16/2021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02728B-44A6-48A9-9850-E834E49C8380}" type="slidenum">
              <a:rPr lang="en-US" smtClean="0"/>
              <a:t>‹#›</a:t>
            </a:fld>
            <a:endParaRPr lang="en-US"/>
          </a:p>
        </p:txBody>
      </p:sp>
    </p:spTree>
    <p:extLst>
      <p:ext uri="{BB962C8B-B14F-4D97-AF65-F5344CB8AC3E}">
        <p14:creationId xmlns:p14="http://schemas.microsoft.com/office/powerpoint/2010/main" val="10011903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ECA534-C926-49C5-A073-A1499E492404}" type="datetimeFigureOut">
              <a:rPr lang="en-US" smtClean="0"/>
              <a:t>3/16/2021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02728B-44A6-48A9-9850-E834E49C8380}" type="slidenum">
              <a:rPr lang="en-US" smtClean="0"/>
              <a:t>‹#›</a:t>
            </a:fld>
            <a:endParaRPr lang="en-US"/>
          </a:p>
        </p:txBody>
      </p:sp>
    </p:spTree>
    <p:extLst>
      <p:ext uri="{BB962C8B-B14F-4D97-AF65-F5344CB8AC3E}">
        <p14:creationId xmlns:p14="http://schemas.microsoft.com/office/powerpoint/2010/main" val="20475260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ECA534-C926-49C5-A073-A1499E492404}" type="datetimeFigureOut">
              <a:rPr lang="en-US" smtClean="0"/>
              <a:t>3/16/2021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02728B-44A6-48A9-9850-E834E49C8380}" type="slidenum">
              <a:rPr lang="en-US" smtClean="0"/>
              <a:t>‹#›</a:t>
            </a:fld>
            <a:endParaRPr lang="en-US"/>
          </a:p>
        </p:txBody>
      </p:sp>
    </p:spTree>
    <p:extLst>
      <p:ext uri="{BB962C8B-B14F-4D97-AF65-F5344CB8AC3E}">
        <p14:creationId xmlns:p14="http://schemas.microsoft.com/office/powerpoint/2010/main" val="16840118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33"/>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5ECA534-C926-49C5-A073-A1499E492404}" type="datetimeFigureOut">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2728B-44A6-48A9-9850-E834E49C8380}" type="slidenum">
              <a:rPr lang="en-US" smtClean="0"/>
              <a:t>‹#›</a:t>
            </a:fld>
            <a:endParaRPr lang="en-US"/>
          </a:p>
        </p:txBody>
      </p:sp>
    </p:spTree>
    <p:extLst>
      <p:ext uri="{BB962C8B-B14F-4D97-AF65-F5344CB8AC3E}">
        <p14:creationId xmlns:p14="http://schemas.microsoft.com/office/powerpoint/2010/main" val="32822887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33"/>
            <a:ext cx="617220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5ECA534-C926-49C5-A073-A1499E492404}" type="datetimeFigureOut">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2728B-44A6-48A9-9850-E834E49C8380}" type="slidenum">
              <a:rPr lang="en-US" smtClean="0"/>
              <a:t>‹#›</a:t>
            </a:fld>
            <a:endParaRPr lang="en-US"/>
          </a:p>
        </p:txBody>
      </p:sp>
    </p:spTree>
    <p:extLst>
      <p:ext uri="{BB962C8B-B14F-4D97-AF65-F5344CB8AC3E}">
        <p14:creationId xmlns:p14="http://schemas.microsoft.com/office/powerpoint/2010/main" val="3888362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ECA534-C926-49C5-A073-A1499E492404}"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2728B-44A6-48A9-9850-E834E49C8380}" type="slidenum">
              <a:rPr lang="en-US" smtClean="0"/>
              <a:t>‹#›</a:t>
            </a:fld>
            <a:endParaRPr lang="en-US"/>
          </a:p>
        </p:txBody>
      </p:sp>
    </p:spTree>
    <p:extLst>
      <p:ext uri="{BB962C8B-B14F-4D97-AF65-F5344CB8AC3E}">
        <p14:creationId xmlns:p14="http://schemas.microsoft.com/office/powerpoint/2010/main" val="18061587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ECA534-C926-49C5-A073-A1499E492404}"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2728B-44A6-48A9-9850-E834E49C8380}" type="slidenum">
              <a:rPr lang="en-US" smtClean="0"/>
              <a:t>‹#›</a:t>
            </a:fld>
            <a:endParaRPr lang="en-US"/>
          </a:p>
        </p:txBody>
      </p:sp>
    </p:spTree>
    <p:extLst>
      <p:ext uri="{BB962C8B-B14F-4D97-AF65-F5344CB8AC3E}">
        <p14:creationId xmlns:p14="http://schemas.microsoft.com/office/powerpoint/2010/main" val="6304536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Impact Slide">
    <p:bg bwMode="gray">
      <p:bgPr>
        <a:solidFill>
          <a:srgbClr val="003D7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31537" y="351958"/>
            <a:ext cx="7432841" cy="457048"/>
          </a:xfrm>
          <a:prstGeom prst="rect">
            <a:avLst/>
          </a:prstGeom>
        </p:spPr>
        <p:txBody>
          <a:bodyPr wrap="square" lIns="0" tIns="0" rIns="0" bIns="0" anchor="b" anchorCtr="0">
            <a:spAutoFit/>
          </a:bodyPr>
          <a:lstStyle>
            <a:lvl1pPr>
              <a:lnSpc>
                <a:spcPct val="90000"/>
              </a:lnSpc>
              <a:defRPr b="0" baseline="0">
                <a:solidFill>
                  <a:schemeClr val="accent6"/>
                </a:solidFill>
              </a:defRPr>
            </a:lvl1pPr>
          </a:lstStyle>
          <a:p>
            <a:r>
              <a:rPr lang="en-US" dirty="0"/>
              <a:t>Impact Slide Title – Rockwell 18pt</a:t>
            </a:r>
          </a:p>
        </p:txBody>
      </p:sp>
      <p:sp>
        <p:nvSpPr>
          <p:cNvPr id="6" name="Text Placeholder 5"/>
          <p:cNvSpPr>
            <a:spLocks noGrp="1"/>
          </p:cNvSpPr>
          <p:nvPr>
            <p:ph type="body" sz="quarter" idx="16" hasCustomPrompt="1"/>
          </p:nvPr>
        </p:nvSpPr>
        <p:spPr bwMode="gray">
          <a:xfrm>
            <a:off x="870411" y="863713"/>
            <a:ext cx="7666901" cy="366400"/>
          </a:xfrm>
        </p:spPr>
        <p:txBody>
          <a:bodyPr/>
          <a:lstStyle>
            <a:lvl1pPr marL="0" indent="0">
              <a:lnSpc>
                <a:spcPct val="90000"/>
              </a:lnSpc>
              <a:spcBef>
                <a:spcPts val="0"/>
              </a:spcBef>
              <a:buNone/>
              <a:defRPr sz="2571" spc="71" baseline="0">
                <a:solidFill>
                  <a:schemeClr val="bg1"/>
                </a:solidFill>
                <a:latin typeface="+mj-lt"/>
              </a:defRPr>
            </a:lvl1pPr>
          </a:lstStyle>
          <a:p>
            <a:pPr lvl="0"/>
            <a:r>
              <a:rPr lang="en-US" dirty="0"/>
              <a:t>Title Continued and Highlight</a:t>
            </a:r>
          </a:p>
        </p:txBody>
      </p:sp>
      <p:sp>
        <p:nvSpPr>
          <p:cNvPr id="15" name="Text Placeholder 14"/>
          <p:cNvSpPr>
            <a:spLocks noGrp="1"/>
          </p:cNvSpPr>
          <p:nvPr>
            <p:ph type="body" sz="quarter" idx="17" hasCustomPrompt="1"/>
          </p:nvPr>
        </p:nvSpPr>
        <p:spPr bwMode="gray">
          <a:xfrm>
            <a:off x="2056905" y="2467985"/>
            <a:ext cx="8078196" cy="2585323"/>
          </a:xfrm>
        </p:spPr>
        <p:txBody>
          <a:bodyPr/>
          <a:lstStyle>
            <a:lvl1pPr marL="0" indent="0">
              <a:lnSpc>
                <a:spcPct val="120000"/>
              </a:lnSpc>
              <a:spcBef>
                <a:spcPts val="1714"/>
              </a:spcBef>
              <a:buNone/>
              <a:defRPr sz="2000">
                <a:solidFill>
                  <a:schemeClr val="bg1"/>
                </a:solidFill>
              </a:defRPr>
            </a:lvl1pPr>
            <a:lvl2pPr marL="163289" indent="0">
              <a:lnSpc>
                <a:spcPct val="110000"/>
              </a:lnSpc>
              <a:spcBef>
                <a:spcPts val="1714"/>
              </a:spcBef>
              <a:buNone/>
              <a:defRPr sz="2000">
                <a:solidFill>
                  <a:schemeClr val="bg1"/>
                </a:solidFill>
              </a:defRPr>
            </a:lvl2pPr>
            <a:lvl3pPr marL="326578" indent="0">
              <a:lnSpc>
                <a:spcPct val="110000"/>
              </a:lnSpc>
              <a:spcBef>
                <a:spcPts val="1714"/>
              </a:spcBef>
              <a:buNone/>
              <a:defRPr sz="2000">
                <a:solidFill>
                  <a:schemeClr val="bg1"/>
                </a:solidFill>
              </a:defRPr>
            </a:lvl3pPr>
            <a:lvl4pPr marL="489867" indent="0">
              <a:lnSpc>
                <a:spcPct val="110000"/>
              </a:lnSpc>
              <a:spcBef>
                <a:spcPts val="1714"/>
              </a:spcBef>
              <a:buNone/>
              <a:defRPr sz="2000">
                <a:solidFill>
                  <a:schemeClr val="bg1"/>
                </a:solidFill>
              </a:defRPr>
            </a:lvl4pPr>
            <a:lvl5pPr marL="653156" indent="0">
              <a:lnSpc>
                <a:spcPct val="110000"/>
              </a:lnSpc>
              <a:spcBef>
                <a:spcPts val="1714"/>
              </a:spcBef>
              <a:buNone/>
              <a:defRPr sz="20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Be sure to incorporate large quote graphic from the GLG. </a:t>
            </a:r>
          </a:p>
        </p:txBody>
      </p:sp>
      <p:sp>
        <p:nvSpPr>
          <p:cNvPr id="16" name="Text Placeholder 21"/>
          <p:cNvSpPr>
            <a:spLocks noGrp="1"/>
          </p:cNvSpPr>
          <p:nvPr>
            <p:ph type="body" sz="quarter" idx="18" hasCustomPrompt="1"/>
          </p:nvPr>
        </p:nvSpPr>
        <p:spPr bwMode="gray">
          <a:xfrm>
            <a:off x="9805853" y="6352369"/>
            <a:ext cx="2386148" cy="505633"/>
          </a:xfrm>
        </p:spPr>
        <p:txBody>
          <a:bodyPr rIns="64008" bIns="45720" anchor="b" anchorCtr="0"/>
          <a:lstStyle>
            <a:lvl1pPr marL="0" indent="0">
              <a:spcBef>
                <a:spcPts val="286"/>
              </a:spcBef>
              <a:buNone/>
              <a:defRPr sz="714">
                <a:solidFill>
                  <a:schemeClr val="accent2"/>
                </a:solidFill>
              </a:defRPr>
            </a:lvl1pPr>
            <a:lvl2pPr marL="163289" indent="0">
              <a:spcBef>
                <a:spcPts val="286"/>
              </a:spcBef>
              <a:buNone/>
              <a:defRPr sz="714"/>
            </a:lvl2pPr>
            <a:lvl3pPr marL="326578" indent="0">
              <a:spcBef>
                <a:spcPts val="286"/>
              </a:spcBef>
              <a:buNone/>
              <a:defRPr sz="714"/>
            </a:lvl3pPr>
            <a:lvl4pPr marL="489867" indent="0">
              <a:spcBef>
                <a:spcPts val="286"/>
              </a:spcBef>
              <a:buNone/>
              <a:defRPr sz="714"/>
            </a:lvl4pPr>
            <a:lvl5pPr marL="653156" indent="0">
              <a:spcBef>
                <a:spcPts val="286"/>
              </a:spcBef>
              <a:buNone/>
              <a:defRPr sz="714"/>
            </a:lvl5pPr>
          </a:lstStyle>
          <a:p>
            <a:pPr lvl="0"/>
            <a:r>
              <a:rPr lang="en-US" dirty="0"/>
              <a:t>Source: Click to add source. Use a single space after “Source:” and a period at the end of the source. Stretch box to the left as needed.</a:t>
            </a:r>
          </a:p>
        </p:txBody>
      </p:sp>
      <p:sp>
        <p:nvSpPr>
          <p:cNvPr id="17" name="Text Placeholder 14"/>
          <p:cNvSpPr>
            <a:spLocks noGrp="1"/>
          </p:cNvSpPr>
          <p:nvPr>
            <p:ph type="body" sz="quarter" idx="19" hasCustomPrompt="1"/>
          </p:nvPr>
        </p:nvSpPr>
        <p:spPr bwMode="gray">
          <a:xfrm>
            <a:off x="1" y="6291179"/>
            <a:ext cx="3897532" cy="329760"/>
          </a:xfrm>
        </p:spPr>
        <p:txBody>
          <a:bodyPr lIns="64008" anchor="b" anchorCtr="0"/>
          <a:lstStyle>
            <a:lvl1pPr marL="163289" indent="-163289">
              <a:spcBef>
                <a:spcPts val="143"/>
              </a:spcBef>
              <a:buFont typeface="+mj-lt"/>
              <a:buAutoNum type="arabicParenR"/>
              <a:defRPr sz="714">
                <a:solidFill>
                  <a:schemeClr val="accent2"/>
                </a:solidFill>
              </a:defRPr>
            </a:lvl1pPr>
            <a:lvl2pPr>
              <a:spcBef>
                <a:spcPts val="286"/>
              </a:spcBef>
              <a:defRPr sz="714"/>
            </a:lvl2pPr>
            <a:lvl3pPr>
              <a:spcBef>
                <a:spcPts val="286"/>
              </a:spcBef>
              <a:defRPr sz="714"/>
            </a:lvl3pPr>
            <a:lvl4pPr>
              <a:spcBef>
                <a:spcPts val="286"/>
              </a:spcBef>
              <a:defRPr sz="714"/>
            </a:lvl4pPr>
            <a:lvl5pPr>
              <a:spcBef>
                <a:spcPts val="286"/>
              </a:spcBef>
              <a:defRPr sz="714"/>
            </a:lvl5pPr>
          </a:lstStyle>
          <a:p>
            <a:pPr lvl="0"/>
            <a:r>
              <a:rPr lang="en-US" dirty="0"/>
              <a:t>Click to add footnote. Numbers appear automatically (no additional space or tab needed). Use a period at the end of each footnote. Stretch the box to the right as needed.</a:t>
            </a:r>
          </a:p>
        </p:txBody>
      </p:sp>
      <p:sp>
        <p:nvSpPr>
          <p:cNvPr id="9" name="TextBox 8"/>
          <p:cNvSpPr txBox="1"/>
          <p:nvPr userDrawn="1"/>
        </p:nvSpPr>
        <p:spPr bwMode="gray">
          <a:xfrm>
            <a:off x="11673947" y="2"/>
            <a:ext cx="518055" cy="195749"/>
          </a:xfrm>
          <a:prstGeom prst="rect">
            <a:avLst/>
          </a:prstGeom>
          <a:noFill/>
        </p:spPr>
        <p:txBody>
          <a:bodyPr wrap="square" lIns="0" tIns="52251" rIns="65314" bIns="0" rtlCol="0">
            <a:spAutoFit/>
          </a:bodyPr>
          <a:lstStyle/>
          <a:p>
            <a:pPr algn="r">
              <a:spcBef>
                <a:spcPts val="714"/>
              </a:spcBef>
            </a:pPr>
            <a:fld id="{11A0A082-46D1-4CDC-90AB-7FACAC0B3028}" type="slidenum">
              <a:rPr lang="en-US" sz="929" smtClean="0">
                <a:solidFill>
                  <a:schemeClr val="bg1"/>
                </a:solidFill>
                <a:latin typeface="+mj-lt"/>
              </a:rPr>
              <a:pPr algn="r">
                <a:spcBef>
                  <a:spcPts val="714"/>
                </a:spcBef>
              </a:pPr>
              <a:t>‹#›</a:t>
            </a:fld>
            <a:endParaRPr lang="en-US" sz="929" dirty="0">
              <a:solidFill>
                <a:schemeClr val="bg1"/>
              </a:solidFill>
              <a:latin typeface="+mj-lt"/>
            </a:endParaRPr>
          </a:p>
        </p:txBody>
      </p:sp>
    </p:spTree>
    <p:custDataLst>
      <p:tags r:id="rId1"/>
    </p:custDataLst>
    <p:extLst>
      <p:ext uri="{BB962C8B-B14F-4D97-AF65-F5344CB8AC3E}">
        <p14:creationId xmlns:p14="http://schemas.microsoft.com/office/powerpoint/2010/main" val="3751108556"/>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eader_Content_Gre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8DBDB5-78DE-CB4C-8008-62F82681F643}"/>
              </a:ext>
            </a:extLst>
          </p:cNvPr>
          <p:cNvSpPr>
            <a:spLocks noGrp="1"/>
          </p:cNvSpPr>
          <p:nvPr>
            <p:ph idx="1"/>
          </p:nvPr>
        </p:nvSpPr>
        <p:spPr/>
        <p:txBody>
          <a:bodyPr anchor="ct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3C791F8-BF00-CB4B-8926-63F8ABB2778C}"/>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bg1"/>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761D9DBD-20B7-FF44-BF01-858EC93C63D5}"/>
              </a:ext>
            </a:extLst>
          </p:cNvPr>
          <p:cNvSpPr/>
          <p:nvPr userDrawn="1"/>
        </p:nvSpPr>
        <p:spPr>
          <a:xfrm>
            <a:off x="0" y="0"/>
            <a:ext cx="12192000" cy="1378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F4C412D6-3B08-9647-A193-94EA8FE871E5}"/>
              </a:ext>
            </a:extLst>
          </p:cNvPr>
          <p:cNvSpPr>
            <a:spLocks noGrp="1"/>
          </p:cNvSpPr>
          <p:nvPr>
            <p:ph type="title"/>
          </p:nvPr>
        </p:nvSpPr>
        <p:spPr>
          <a:xfrm>
            <a:off x="381000" y="3718"/>
            <a:ext cx="10375200" cy="1378633"/>
          </a:xfrm>
          <a:prstGeom prst="rect">
            <a:avLst/>
          </a:prstGeom>
          <a:noFill/>
        </p:spPr>
        <p:txBody>
          <a:bodyPr lIns="274320">
            <a:normAutofit/>
          </a:bodyPr>
          <a:lstStyle>
            <a:lvl1pPr algn="l">
              <a:defRPr sz="4000">
                <a:solidFill>
                  <a:schemeClr val="accent4"/>
                </a:solidFill>
              </a:defRPr>
            </a:lvl1pPr>
          </a:lstStyle>
          <a:p>
            <a:r>
              <a:rPr lang="en-US" dirty="0"/>
              <a:t>Click to edit Master title style</a:t>
            </a:r>
          </a:p>
        </p:txBody>
      </p:sp>
      <p:pic>
        <p:nvPicPr>
          <p:cNvPr id="15" name="Picture 14" descr="Logo&#10;&#10;Description automatically generated">
            <a:extLst>
              <a:ext uri="{FF2B5EF4-FFF2-40B4-BE49-F238E27FC236}">
                <a16:creationId xmlns:a16="http://schemas.microsoft.com/office/drawing/2014/main" id="{03949993-B7D5-ED4A-9449-4A8620E9A4F3}"/>
              </a:ext>
            </a:extLst>
          </p:cNvPr>
          <p:cNvPicPr>
            <a:picLocks noChangeAspect="1"/>
          </p:cNvPicPr>
          <p:nvPr userDrawn="1"/>
        </p:nvPicPr>
        <p:blipFill>
          <a:blip r:embed="rId2"/>
          <a:stretch>
            <a:fillRect/>
          </a:stretch>
        </p:blipFill>
        <p:spPr>
          <a:xfrm>
            <a:off x="10756200" y="-36851"/>
            <a:ext cx="1473900" cy="1473900"/>
          </a:xfrm>
          <a:prstGeom prst="rect">
            <a:avLst/>
          </a:prstGeom>
          <a:noFill/>
        </p:spPr>
      </p:pic>
    </p:spTree>
    <p:extLst>
      <p:ext uri="{BB962C8B-B14F-4D97-AF65-F5344CB8AC3E}">
        <p14:creationId xmlns:p14="http://schemas.microsoft.com/office/powerpoint/2010/main" val="40956425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4" name="Rectangle 3"/>
          <p:cNvSpPr/>
          <p:nvPr userDrawn="1"/>
        </p:nvSpPr>
        <p:spPr bwMode="gray">
          <a:xfrm>
            <a:off x="3" y="1"/>
            <a:ext cx="12191999" cy="858830"/>
          </a:xfrm>
          <a:prstGeom prst="rect">
            <a:avLst/>
          </a:prstGeom>
          <a:solidFill>
            <a:schemeClr val="bg2"/>
          </a:solidFill>
          <a:ln w="19050" cap="flat" cmpd="sng" algn="ctr">
            <a:noFill/>
            <a:prstDash val="solid"/>
            <a:miter lim="800000"/>
          </a:ln>
          <a:effectLst/>
        </p:spPr>
        <p:txBody>
          <a:bodyPr rot="0" spcFirstLastPara="0" vert="horz" wrap="square" lIns="130629" tIns="65314" rIns="130629" bIns="65314" numCol="1" spcCol="0" rtlCol="0" fromWordArt="0" anchor="t" anchorCtr="0" forceAA="0" compatLnSpc="1">
            <a:prstTxWarp prst="textNoShape">
              <a:avLst/>
            </a:prstTxWarp>
            <a:noAutofit/>
          </a:bodyPr>
          <a:lstStyle/>
          <a:p>
            <a:pPr algn="ctr"/>
            <a:endParaRPr lang="en-US" sz="1429" dirty="0"/>
          </a:p>
        </p:txBody>
      </p:sp>
      <p:cxnSp>
        <p:nvCxnSpPr>
          <p:cNvPr id="14" name="Straight Connector 13"/>
          <p:cNvCxnSpPr/>
          <p:nvPr userDrawn="1"/>
        </p:nvCxnSpPr>
        <p:spPr bwMode="gray">
          <a:xfrm>
            <a:off x="0" y="858830"/>
            <a:ext cx="12192000" cy="0"/>
          </a:xfrm>
          <a:prstGeom prst="line">
            <a:avLst/>
          </a:prstGeom>
          <a:noFill/>
          <a:ln w="9525" cap="flat" cmpd="sng" algn="ctr">
            <a:solidFill>
              <a:schemeClr val="accent6"/>
            </a:solidFill>
            <a:prstDash val="solid"/>
            <a:miter lim="800000"/>
          </a:ln>
          <a:effectLst/>
        </p:spPr>
      </p:cxnSp>
      <p:sp>
        <p:nvSpPr>
          <p:cNvPr id="13" name="Text Placeholder 12"/>
          <p:cNvSpPr>
            <a:spLocks noGrp="1"/>
          </p:cNvSpPr>
          <p:nvPr userDrawn="1">
            <p:ph type="body" sz="quarter" idx="15" hasCustomPrompt="1"/>
          </p:nvPr>
        </p:nvSpPr>
        <p:spPr bwMode="gray">
          <a:xfrm>
            <a:off x="533705" y="914668"/>
            <a:ext cx="11129132" cy="263809"/>
          </a:xfrm>
        </p:spPr>
        <p:txBody>
          <a:bodyPr/>
          <a:lstStyle>
            <a:lvl1pPr marL="0" indent="0">
              <a:spcBef>
                <a:spcPts val="0"/>
              </a:spcBef>
              <a:buNone/>
              <a:defRPr sz="1714">
                <a:solidFill>
                  <a:schemeClr val="tx1"/>
                </a:solidFill>
              </a:defRPr>
            </a:lvl1pPr>
            <a:lvl2pPr>
              <a:spcBef>
                <a:spcPts val="0"/>
              </a:spcBef>
              <a:defRPr sz="1714"/>
            </a:lvl2pPr>
            <a:lvl3pPr>
              <a:spcBef>
                <a:spcPts val="0"/>
              </a:spcBef>
              <a:defRPr sz="1714"/>
            </a:lvl3pPr>
            <a:lvl4pPr>
              <a:spcBef>
                <a:spcPts val="0"/>
              </a:spcBef>
              <a:defRPr sz="1714"/>
            </a:lvl4pPr>
            <a:lvl5pPr>
              <a:spcBef>
                <a:spcPts val="0"/>
              </a:spcBef>
              <a:defRPr sz="1714"/>
            </a:lvl5pPr>
          </a:lstStyle>
          <a:p>
            <a:pPr lvl="0"/>
            <a:r>
              <a:rPr lang="en-US" dirty="0"/>
              <a:t>Slide Subtitle – Verdana 12pt Regular, Title Case</a:t>
            </a:r>
          </a:p>
        </p:txBody>
      </p:sp>
      <p:sp>
        <p:nvSpPr>
          <p:cNvPr id="16" name="Text Placeholder 15"/>
          <p:cNvSpPr>
            <a:spLocks noGrp="1"/>
          </p:cNvSpPr>
          <p:nvPr userDrawn="1">
            <p:ph type="body" sz="quarter" idx="16" hasCustomPrompt="1"/>
          </p:nvPr>
        </p:nvSpPr>
        <p:spPr bwMode="gray">
          <a:xfrm>
            <a:off x="533703" y="142547"/>
            <a:ext cx="4876800" cy="175873"/>
          </a:xfrm>
        </p:spPr>
        <p:txBody>
          <a:bodyPr anchor="ctr" anchorCtr="0"/>
          <a:lstStyle>
            <a:lvl1pPr marL="0" indent="0">
              <a:spcBef>
                <a:spcPts val="0"/>
              </a:spcBef>
              <a:buNone/>
              <a:defRPr sz="1143">
                <a:solidFill>
                  <a:schemeClr val="tx1"/>
                </a:solidFill>
              </a:defRPr>
            </a:lvl1pPr>
            <a:lvl2pPr marL="163289" indent="0">
              <a:spcBef>
                <a:spcPts val="0"/>
              </a:spcBef>
              <a:buNone/>
              <a:defRPr sz="1143"/>
            </a:lvl2pPr>
            <a:lvl3pPr marL="326578" indent="0">
              <a:spcBef>
                <a:spcPts val="0"/>
              </a:spcBef>
              <a:buNone/>
              <a:defRPr sz="1143"/>
            </a:lvl3pPr>
            <a:lvl4pPr marL="489867" indent="0">
              <a:spcBef>
                <a:spcPts val="0"/>
              </a:spcBef>
              <a:buNone/>
              <a:defRPr sz="1143"/>
            </a:lvl4pPr>
            <a:lvl5pPr marL="653156" indent="0">
              <a:spcBef>
                <a:spcPts val="0"/>
              </a:spcBef>
              <a:buNone/>
              <a:defRPr sz="1143"/>
            </a:lvl5pPr>
          </a:lstStyle>
          <a:p>
            <a:pPr lvl="0"/>
            <a:r>
              <a:rPr lang="en-US" dirty="0"/>
              <a:t>Top Kicker – Verdana 8pt Regular, Title Case</a:t>
            </a:r>
          </a:p>
        </p:txBody>
      </p:sp>
      <p:sp>
        <p:nvSpPr>
          <p:cNvPr id="22" name="Text Placeholder 21"/>
          <p:cNvSpPr>
            <a:spLocks noGrp="1"/>
          </p:cNvSpPr>
          <p:nvPr userDrawn="1">
            <p:ph type="body" sz="quarter" idx="18" hasCustomPrompt="1"/>
          </p:nvPr>
        </p:nvSpPr>
        <p:spPr bwMode="gray">
          <a:xfrm>
            <a:off x="9805853" y="6352369"/>
            <a:ext cx="2386148" cy="505633"/>
          </a:xfrm>
        </p:spPr>
        <p:txBody>
          <a:bodyPr rIns="64008" bIns="45720" anchor="b" anchorCtr="0"/>
          <a:lstStyle>
            <a:lvl1pPr marL="0" indent="0">
              <a:spcBef>
                <a:spcPts val="286"/>
              </a:spcBef>
              <a:buNone/>
              <a:defRPr sz="714">
                <a:solidFill>
                  <a:schemeClr val="tx1"/>
                </a:solidFill>
              </a:defRPr>
            </a:lvl1pPr>
            <a:lvl2pPr marL="163289" indent="0">
              <a:spcBef>
                <a:spcPts val="286"/>
              </a:spcBef>
              <a:buNone/>
              <a:defRPr sz="714"/>
            </a:lvl2pPr>
            <a:lvl3pPr marL="326578" indent="0">
              <a:spcBef>
                <a:spcPts val="286"/>
              </a:spcBef>
              <a:buNone/>
              <a:defRPr sz="714"/>
            </a:lvl3pPr>
            <a:lvl4pPr marL="489867" indent="0">
              <a:spcBef>
                <a:spcPts val="286"/>
              </a:spcBef>
              <a:buNone/>
              <a:defRPr sz="714"/>
            </a:lvl4pPr>
            <a:lvl5pPr marL="653156" indent="0">
              <a:spcBef>
                <a:spcPts val="286"/>
              </a:spcBef>
              <a:buNone/>
              <a:defRPr sz="714"/>
            </a:lvl5pPr>
          </a:lstStyle>
          <a:p>
            <a:pPr lvl="0"/>
            <a:r>
              <a:rPr lang="en-US" dirty="0"/>
              <a:t>Source: Click to add source. Use a single space after “Source:” and a period at the end of the source. Stretch box to the left as needed.</a:t>
            </a:r>
          </a:p>
        </p:txBody>
      </p:sp>
      <p:sp>
        <p:nvSpPr>
          <p:cNvPr id="15" name="Text Placeholder 14"/>
          <p:cNvSpPr>
            <a:spLocks noGrp="1"/>
          </p:cNvSpPr>
          <p:nvPr userDrawn="1">
            <p:ph type="body" sz="quarter" idx="19" hasCustomPrompt="1"/>
          </p:nvPr>
        </p:nvSpPr>
        <p:spPr bwMode="gray">
          <a:xfrm>
            <a:off x="1" y="6291179"/>
            <a:ext cx="3897532" cy="329760"/>
          </a:xfrm>
        </p:spPr>
        <p:txBody>
          <a:bodyPr lIns="64008" anchor="b" anchorCtr="0"/>
          <a:lstStyle>
            <a:lvl1pPr marL="163289" indent="-163289">
              <a:spcBef>
                <a:spcPts val="143"/>
              </a:spcBef>
              <a:buFont typeface="+mj-lt"/>
              <a:buAutoNum type="arabicParenR"/>
              <a:defRPr sz="714">
                <a:solidFill>
                  <a:schemeClr val="tx1"/>
                </a:solidFill>
              </a:defRPr>
            </a:lvl1pPr>
            <a:lvl2pPr>
              <a:spcBef>
                <a:spcPts val="286"/>
              </a:spcBef>
              <a:defRPr sz="714"/>
            </a:lvl2pPr>
            <a:lvl3pPr>
              <a:spcBef>
                <a:spcPts val="286"/>
              </a:spcBef>
              <a:defRPr sz="714"/>
            </a:lvl3pPr>
            <a:lvl4pPr>
              <a:spcBef>
                <a:spcPts val="286"/>
              </a:spcBef>
              <a:defRPr sz="714"/>
            </a:lvl4pPr>
            <a:lvl5pPr>
              <a:spcBef>
                <a:spcPts val="286"/>
              </a:spcBef>
              <a:defRPr sz="714"/>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userDrawn="1">
            <p:ph type="title" hasCustomPrompt="1"/>
          </p:nvPr>
        </p:nvSpPr>
        <p:spPr bwMode="gray">
          <a:xfrm>
            <a:off x="533703" y="442606"/>
            <a:ext cx="10450285" cy="366400"/>
          </a:xfrm>
        </p:spPr>
        <p:txBody>
          <a:bodyPr/>
          <a:lstStyle>
            <a:lvl1pPr>
              <a:defRPr baseline="0">
                <a:solidFill>
                  <a:schemeClr val="tx1"/>
                </a:solidFill>
              </a:defRPr>
            </a:lvl1pPr>
          </a:lstStyle>
          <a:p>
            <a:r>
              <a:rPr lang="en-US" dirty="0"/>
              <a:t>Slide Title – Rockwell 18pt Regular, Title Case</a:t>
            </a:r>
          </a:p>
        </p:txBody>
      </p:sp>
      <p:grpSp>
        <p:nvGrpSpPr>
          <p:cNvPr id="17" name="Group 16"/>
          <p:cNvGrpSpPr/>
          <p:nvPr userDrawn="1"/>
        </p:nvGrpSpPr>
        <p:grpSpPr bwMode="gray">
          <a:xfrm>
            <a:off x="11215876" y="1"/>
            <a:ext cx="873145" cy="725143"/>
            <a:chOff x="5888334" y="0"/>
            <a:chExt cx="458401" cy="507600"/>
          </a:xfrm>
        </p:grpSpPr>
        <p:sp>
          <p:nvSpPr>
            <p:cNvPr id="19" name="Freeform 18"/>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2571"/>
            </a:p>
          </p:txBody>
        </p:sp>
        <p:sp>
          <p:nvSpPr>
            <p:cNvPr id="7"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571"/>
            </a:p>
          </p:txBody>
        </p:sp>
        <p:sp>
          <p:nvSpPr>
            <p:cNvPr id="8"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2571"/>
            </a:p>
          </p:txBody>
        </p:sp>
        <p:sp>
          <p:nvSpPr>
            <p:cNvPr id="9"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2571"/>
            </a:p>
          </p:txBody>
        </p:sp>
        <p:sp>
          <p:nvSpPr>
            <p:cNvPr id="10"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2571"/>
            </a:p>
          </p:txBody>
        </p:sp>
        <p:sp>
          <p:nvSpPr>
            <p:cNvPr id="11"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2571"/>
            </a:p>
          </p:txBody>
        </p:sp>
        <p:sp>
          <p:nvSpPr>
            <p:cNvPr id="12"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2571"/>
            </a:p>
          </p:txBody>
        </p:sp>
      </p:grpSp>
      <p:sp>
        <p:nvSpPr>
          <p:cNvPr id="18" name="TextBox 17"/>
          <p:cNvSpPr txBox="1"/>
          <p:nvPr userDrawn="1"/>
        </p:nvSpPr>
        <p:spPr bwMode="gray">
          <a:xfrm>
            <a:off x="11739761" y="634430"/>
            <a:ext cx="452241" cy="142988"/>
          </a:xfrm>
          <a:prstGeom prst="rect">
            <a:avLst/>
          </a:prstGeom>
          <a:solidFill>
            <a:schemeClr val="bg2"/>
          </a:solidFill>
        </p:spPr>
        <p:txBody>
          <a:bodyPr wrap="square" lIns="0" tIns="0" rIns="65314" bIns="0" rtlCol="0">
            <a:spAutoFit/>
          </a:bodyPr>
          <a:lstStyle/>
          <a:p>
            <a:pPr algn="r">
              <a:spcBef>
                <a:spcPts val="714"/>
              </a:spcBef>
            </a:pPr>
            <a:fld id="{11A0A082-46D1-4CDC-90AB-7FACAC0B3028}" type="slidenum">
              <a:rPr lang="en-US" sz="929" smtClean="0">
                <a:latin typeface="+mj-lt"/>
              </a:rPr>
              <a:pPr algn="r">
                <a:spcBef>
                  <a:spcPts val="714"/>
                </a:spcBef>
              </a:pPr>
              <a:t>‹#›</a:t>
            </a:fld>
            <a:endParaRPr lang="en-US" sz="929" dirty="0">
              <a:latin typeface="+mj-lt"/>
            </a:endParaRPr>
          </a:p>
        </p:txBody>
      </p:sp>
    </p:spTree>
    <p:custDataLst>
      <p:tags r:id="rId1"/>
    </p:custDataLst>
    <p:extLst>
      <p:ext uri="{BB962C8B-B14F-4D97-AF65-F5344CB8AC3E}">
        <p14:creationId xmlns:p14="http://schemas.microsoft.com/office/powerpoint/2010/main" val="1741300442"/>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PictureLeft_Content_Gree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429BC7C-4E7F-0345-B356-FF2F4A46EA63}"/>
              </a:ext>
            </a:extLst>
          </p:cNvPr>
          <p:cNvSpPr>
            <a:spLocks noGrp="1"/>
          </p:cNvSpPr>
          <p:nvPr>
            <p:ph sz="half" idx="2"/>
          </p:nvPr>
        </p:nvSpPr>
        <p:spPr>
          <a:xfrm>
            <a:off x="6351372" y="824947"/>
            <a:ext cx="5002427" cy="5352015"/>
          </a:xfrm>
        </p:spPr>
        <p:txBody>
          <a:bodyPr anchor="ctr"/>
          <a:lstStyle>
            <a:lvl1pPr>
              <a:buFont typeface="Wingdings" pitchFamily="2" charset="2"/>
              <a:buChar char="§"/>
              <a:defRPr>
                <a:solidFill>
                  <a:schemeClr val="accent2">
                    <a:lumMod val="50000"/>
                  </a:schemeClr>
                </a:solidFill>
              </a:defRPr>
            </a:lvl1pPr>
            <a:lvl2pPr>
              <a:buFont typeface="Wingdings" pitchFamily="2" charset="2"/>
              <a:buChar char="§"/>
              <a:defRPr>
                <a:solidFill>
                  <a:schemeClr val="accent2">
                    <a:lumMod val="50000"/>
                  </a:schemeClr>
                </a:solidFill>
              </a:defRPr>
            </a:lvl2pPr>
            <a:lvl3pPr>
              <a:buFont typeface="Wingdings" pitchFamily="2" charset="2"/>
              <a:buChar char="§"/>
              <a:defRPr>
                <a:solidFill>
                  <a:schemeClr val="accent2">
                    <a:lumMod val="50000"/>
                  </a:schemeClr>
                </a:solidFill>
              </a:defRPr>
            </a:lvl3pPr>
            <a:lvl4pPr>
              <a:buFont typeface="Wingdings" pitchFamily="2" charset="2"/>
              <a:buChar char="§"/>
              <a:defRPr>
                <a:solidFill>
                  <a:schemeClr val="accent2">
                    <a:lumMod val="50000"/>
                  </a:schemeClr>
                </a:solidFill>
              </a:defRPr>
            </a:lvl4pPr>
            <a:lvl5pPr>
              <a:buFont typeface="Wingdings" pitchFamily="2" charset="2"/>
              <a:buChar char="§"/>
              <a:defRPr>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7A0E3B67-DC53-5645-AE92-DDDD2F9C904A}"/>
              </a:ext>
            </a:extLst>
          </p:cNvPr>
          <p:cNvSpPr>
            <a:spLocks noGrp="1"/>
          </p:cNvSpPr>
          <p:nvPr>
            <p:ph type="pic" sz="quarter" idx="13"/>
          </p:nvPr>
        </p:nvSpPr>
        <p:spPr>
          <a:xfrm>
            <a:off x="0" y="0"/>
            <a:ext cx="5486400" cy="6858000"/>
          </a:xfrm>
          <a:pattFill prst="lgCheck">
            <a:fgClr>
              <a:schemeClr val="accent2">
                <a:lumMod val="20000"/>
                <a:lumOff val="80000"/>
              </a:schemeClr>
            </a:fgClr>
            <a:bgClr>
              <a:schemeClr val="accent4"/>
            </a:bgClr>
          </a:pattFill>
        </p:spPr>
        <p:txBody>
          <a:bodyPr anchor="ctr"/>
          <a:lstStyle>
            <a:lvl1pPr algn="ctr">
              <a:buNone/>
              <a:defRPr/>
            </a:lvl1pPr>
          </a:lstStyle>
          <a:p>
            <a:endParaRPr lang="en-US"/>
          </a:p>
        </p:txBody>
      </p:sp>
      <p:sp>
        <p:nvSpPr>
          <p:cNvPr id="5" name="Slide Number Placeholder 5">
            <a:extLst>
              <a:ext uri="{FF2B5EF4-FFF2-40B4-BE49-F238E27FC236}">
                <a16:creationId xmlns:a16="http://schemas.microsoft.com/office/drawing/2014/main" id="{B70938B0-9F8F-4240-86B5-943ABECA0B72}"/>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bg1"/>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3C98650-C3CA-4703-929B-CF979F55254E}"/>
              </a:ext>
            </a:extLst>
          </p:cNvPr>
          <p:cNvSpPr txBox="1"/>
          <p:nvPr userDrawn="1"/>
        </p:nvSpPr>
        <p:spPr>
          <a:xfrm>
            <a:off x="127958" y="6326038"/>
            <a:ext cx="10058400" cy="461665"/>
          </a:xfrm>
          <a:prstGeom prst="rect">
            <a:avLst/>
          </a:prstGeom>
          <a:noFill/>
        </p:spPr>
        <p:txBody>
          <a:bodyPr wrap="square">
            <a:spAutoFit/>
          </a:bodyPr>
          <a:lstStyle/>
          <a:p>
            <a:r>
              <a:rPr lang="en-US" sz="1200" dirty="0">
                <a:solidFill>
                  <a:schemeClr val="bg2"/>
                </a:solidFill>
              </a:rPr>
              <a:t>Copyright © 2021 by the National Postsecondary Strategy Institute.</a:t>
            </a:r>
          </a:p>
          <a:p>
            <a:r>
              <a:rPr lang="en-US" sz="1200" dirty="0">
                <a:solidFill>
                  <a:schemeClr val="bg2"/>
                </a:solidFill>
              </a:rPr>
              <a:t>This document and its contents may not be reproduced or distributed without permission of the National Postsecondary Strategy Institute.</a:t>
            </a:r>
          </a:p>
        </p:txBody>
      </p:sp>
    </p:spTree>
    <p:extLst>
      <p:ext uri="{BB962C8B-B14F-4D97-AF65-F5344CB8AC3E}">
        <p14:creationId xmlns:p14="http://schemas.microsoft.com/office/powerpoint/2010/main" val="39329733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ogoSide_Title_Date_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C41ABD-ECC0-E243-A485-31F78634EFEF}"/>
              </a:ext>
            </a:extLst>
          </p:cNvPr>
          <p:cNvSpPr/>
          <p:nvPr userDrawn="1"/>
        </p:nvSpPr>
        <p:spPr>
          <a:xfrm>
            <a:off x="0" y="0"/>
            <a:ext cx="42672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43C70E7-03B3-D34E-B0FA-3FA344E07923}"/>
              </a:ext>
            </a:extLst>
          </p:cNvPr>
          <p:cNvPicPr>
            <a:picLocks noChangeAspect="1"/>
          </p:cNvPicPr>
          <p:nvPr userDrawn="1"/>
        </p:nvPicPr>
        <p:blipFill>
          <a:blip r:embed="rId2"/>
          <a:srcRect/>
          <a:stretch/>
        </p:blipFill>
        <p:spPr>
          <a:xfrm>
            <a:off x="381000" y="1330186"/>
            <a:ext cx="3385930" cy="4232413"/>
          </a:xfrm>
          <a:prstGeom prst="rect">
            <a:avLst/>
          </a:prstGeom>
        </p:spPr>
      </p:pic>
      <p:sp>
        <p:nvSpPr>
          <p:cNvPr id="5" name="Title Placeholder 1">
            <a:extLst>
              <a:ext uri="{FF2B5EF4-FFF2-40B4-BE49-F238E27FC236}">
                <a16:creationId xmlns:a16="http://schemas.microsoft.com/office/drawing/2014/main" id="{42BED20C-A7B4-B84D-A54B-92626675774A}"/>
              </a:ext>
            </a:extLst>
          </p:cNvPr>
          <p:cNvSpPr>
            <a:spLocks noGrp="1"/>
          </p:cNvSpPr>
          <p:nvPr>
            <p:ph type="title" hasCustomPrompt="1"/>
          </p:nvPr>
        </p:nvSpPr>
        <p:spPr>
          <a:xfrm>
            <a:off x="4724401" y="1330185"/>
            <a:ext cx="6705599" cy="2632215"/>
          </a:xfrm>
          <a:prstGeom prst="rect">
            <a:avLst/>
          </a:prstGeom>
        </p:spPr>
        <p:txBody>
          <a:bodyPr vert="horz" lIns="91440" tIns="45720" rIns="91440" bIns="45720" rtlCol="0" anchor="b">
            <a:normAutofit/>
          </a:bodyPr>
          <a:lstStyle>
            <a:lvl1pPr>
              <a:defRPr>
                <a:solidFill>
                  <a:schemeClr val="bg1"/>
                </a:solidFill>
              </a:defRPr>
            </a:lvl1pPr>
          </a:lstStyle>
          <a:p>
            <a:r>
              <a:rPr lang="en-US" dirty="0"/>
              <a:t>TITLE</a:t>
            </a:r>
          </a:p>
        </p:txBody>
      </p:sp>
      <p:sp>
        <p:nvSpPr>
          <p:cNvPr id="7" name="Text Placeholder 6">
            <a:extLst>
              <a:ext uri="{FF2B5EF4-FFF2-40B4-BE49-F238E27FC236}">
                <a16:creationId xmlns:a16="http://schemas.microsoft.com/office/drawing/2014/main" id="{42D365D3-09B1-A446-8EFD-07DBE0000A16}"/>
              </a:ext>
            </a:extLst>
          </p:cNvPr>
          <p:cNvSpPr>
            <a:spLocks noGrp="1"/>
          </p:cNvSpPr>
          <p:nvPr>
            <p:ph type="body" sz="quarter" idx="10" hasCustomPrompt="1"/>
          </p:nvPr>
        </p:nvSpPr>
        <p:spPr>
          <a:xfrm>
            <a:off x="5486401" y="3962401"/>
            <a:ext cx="5943600" cy="382003"/>
          </a:xfrm>
        </p:spPr>
        <p:txBody>
          <a:bodyPr>
            <a:normAutofit/>
          </a:bodyPr>
          <a:lstStyle>
            <a:lvl1pPr>
              <a:buNone/>
              <a:defRPr sz="1800">
                <a:solidFill>
                  <a:schemeClr val="accent2"/>
                </a:solidFill>
              </a:defRPr>
            </a:lvl1pPr>
            <a:lvl2pPr>
              <a:buNone/>
              <a:defRPr/>
            </a:lvl2pPr>
            <a:lvl3pPr>
              <a:buNone/>
              <a:defRPr/>
            </a:lvl3pPr>
            <a:lvl4pPr>
              <a:buNone/>
              <a:defRPr/>
            </a:lvl4pPr>
            <a:lvl5pPr>
              <a:buNone/>
              <a:defRPr/>
            </a:lvl5pPr>
          </a:lstStyle>
          <a:p>
            <a:pPr lvl="0"/>
            <a:r>
              <a:rPr lang="en-US" dirty="0"/>
              <a:t>Month, Year</a:t>
            </a:r>
          </a:p>
        </p:txBody>
      </p:sp>
      <p:sp>
        <p:nvSpPr>
          <p:cNvPr id="8" name="Text Placeholder 6">
            <a:extLst>
              <a:ext uri="{FF2B5EF4-FFF2-40B4-BE49-F238E27FC236}">
                <a16:creationId xmlns:a16="http://schemas.microsoft.com/office/drawing/2014/main" id="{086C6FA7-947B-4647-8F92-7C88926C767F}"/>
              </a:ext>
            </a:extLst>
          </p:cNvPr>
          <p:cNvSpPr>
            <a:spLocks noGrp="1"/>
          </p:cNvSpPr>
          <p:nvPr>
            <p:ph type="body" sz="quarter" idx="11" hasCustomPrompt="1"/>
          </p:nvPr>
        </p:nvSpPr>
        <p:spPr>
          <a:xfrm>
            <a:off x="6400801" y="4404026"/>
            <a:ext cx="5029200" cy="1326550"/>
          </a:xfrm>
        </p:spPr>
        <p:txBody>
          <a:bodyPr>
            <a:normAutofit/>
          </a:bodyPr>
          <a:lstStyle>
            <a:lvl1pPr>
              <a:buNone/>
              <a:defRPr sz="1800">
                <a:solidFill>
                  <a:schemeClr val="accent2"/>
                </a:solidFill>
              </a:defRPr>
            </a:lvl1pPr>
            <a:lvl2pPr>
              <a:buNone/>
              <a:defRPr/>
            </a:lvl2pPr>
            <a:lvl3pPr>
              <a:buNone/>
              <a:defRPr/>
            </a:lvl3pPr>
            <a:lvl4pPr>
              <a:buNone/>
              <a:defRPr/>
            </a:lvl4pPr>
            <a:lvl5pPr>
              <a:buNone/>
              <a:defRPr/>
            </a:lvl5pPr>
          </a:lstStyle>
          <a:p>
            <a:pPr lvl="0"/>
            <a:r>
              <a:rPr lang="en-US" dirty="0"/>
              <a:t>Presenter names</a:t>
            </a:r>
          </a:p>
        </p:txBody>
      </p:sp>
      <p:sp>
        <p:nvSpPr>
          <p:cNvPr id="9" name="TextBox 8">
            <a:extLst>
              <a:ext uri="{FF2B5EF4-FFF2-40B4-BE49-F238E27FC236}">
                <a16:creationId xmlns:a16="http://schemas.microsoft.com/office/drawing/2014/main" id="{E7F61649-54BF-D049-A5BA-39A6081551F4}"/>
              </a:ext>
            </a:extLst>
          </p:cNvPr>
          <p:cNvSpPr txBox="1"/>
          <p:nvPr userDrawn="1"/>
        </p:nvSpPr>
        <p:spPr>
          <a:xfrm>
            <a:off x="4724401" y="3945262"/>
            <a:ext cx="871329" cy="369332"/>
          </a:xfrm>
          <a:prstGeom prst="rect">
            <a:avLst/>
          </a:prstGeom>
          <a:noFill/>
        </p:spPr>
        <p:txBody>
          <a:bodyPr wrap="square" rtlCol="0">
            <a:spAutoFit/>
          </a:bodyPr>
          <a:lstStyle/>
          <a:p>
            <a:r>
              <a:rPr lang="en-US" b="1" i="0" dirty="0">
                <a:solidFill>
                  <a:schemeClr val="bg1"/>
                </a:solidFill>
                <a:latin typeface="Arial" panose="020B0604020202020204" pitchFamily="34" charset="0"/>
                <a:cs typeface="Arial" panose="020B0604020202020204" pitchFamily="34" charset="0"/>
              </a:rPr>
              <a:t>DATE:</a:t>
            </a:r>
          </a:p>
        </p:txBody>
      </p:sp>
      <p:sp>
        <p:nvSpPr>
          <p:cNvPr id="10" name="TextBox 9">
            <a:extLst>
              <a:ext uri="{FF2B5EF4-FFF2-40B4-BE49-F238E27FC236}">
                <a16:creationId xmlns:a16="http://schemas.microsoft.com/office/drawing/2014/main" id="{CEC3B180-BA03-A34D-9A03-377A0B599F4F}"/>
              </a:ext>
            </a:extLst>
          </p:cNvPr>
          <p:cNvSpPr txBox="1"/>
          <p:nvPr userDrawn="1"/>
        </p:nvSpPr>
        <p:spPr>
          <a:xfrm>
            <a:off x="4724401" y="4374215"/>
            <a:ext cx="1828799" cy="369332"/>
          </a:xfrm>
          <a:prstGeom prst="rect">
            <a:avLst/>
          </a:prstGeom>
          <a:noFill/>
        </p:spPr>
        <p:txBody>
          <a:bodyPr wrap="square" rtlCol="0">
            <a:spAutoFit/>
          </a:bodyPr>
          <a:lstStyle/>
          <a:p>
            <a:r>
              <a:rPr lang="en-US" b="1" i="0" dirty="0">
                <a:solidFill>
                  <a:schemeClr val="bg1"/>
                </a:solidFill>
                <a:latin typeface="Arial" panose="020B0604020202020204" pitchFamily="34" charset="0"/>
                <a:cs typeface="Arial" panose="020B0604020202020204" pitchFamily="34" charset="0"/>
              </a:rPr>
              <a:t>PRESENTERS:</a:t>
            </a:r>
          </a:p>
        </p:txBody>
      </p:sp>
      <p:sp>
        <p:nvSpPr>
          <p:cNvPr id="11" name="Slide Number Placeholder 5">
            <a:extLst>
              <a:ext uri="{FF2B5EF4-FFF2-40B4-BE49-F238E27FC236}">
                <a16:creationId xmlns:a16="http://schemas.microsoft.com/office/drawing/2014/main" id="{2250F6F8-0BEE-5A41-968B-400508C97557}"/>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bg1"/>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150832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ogoSide_Content_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C41ABD-ECC0-E243-A485-31F78634EFEF}"/>
              </a:ext>
            </a:extLst>
          </p:cNvPr>
          <p:cNvSpPr/>
          <p:nvPr userDrawn="1"/>
        </p:nvSpPr>
        <p:spPr>
          <a:xfrm>
            <a:off x="0" y="0"/>
            <a:ext cx="42672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43C70E7-03B3-D34E-B0FA-3FA344E07923}"/>
              </a:ext>
            </a:extLst>
          </p:cNvPr>
          <p:cNvPicPr>
            <a:picLocks noChangeAspect="1"/>
          </p:cNvPicPr>
          <p:nvPr userDrawn="1"/>
        </p:nvPicPr>
        <p:blipFill>
          <a:blip r:embed="rId2"/>
          <a:srcRect/>
          <a:stretch/>
        </p:blipFill>
        <p:spPr>
          <a:xfrm>
            <a:off x="381000" y="1330186"/>
            <a:ext cx="3385930" cy="4232413"/>
          </a:xfrm>
          <a:prstGeom prst="rect">
            <a:avLst/>
          </a:prstGeom>
        </p:spPr>
      </p:pic>
      <p:sp>
        <p:nvSpPr>
          <p:cNvPr id="11" name="Content Placeholder 3">
            <a:extLst>
              <a:ext uri="{FF2B5EF4-FFF2-40B4-BE49-F238E27FC236}">
                <a16:creationId xmlns:a16="http://schemas.microsoft.com/office/drawing/2014/main" id="{5CBC9BEB-D5F9-1A4B-A8C5-4E75A46E0B0B}"/>
              </a:ext>
            </a:extLst>
          </p:cNvPr>
          <p:cNvSpPr>
            <a:spLocks noGrp="1"/>
          </p:cNvSpPr>
          <p:nvPr>
            <p:ph sz="half" idx="2"/>
          </p:nvPr>
        </p:nvSpPr>
        <p:spPr>
          <a:xfrm>
            <a:off x="5029200" y="824947"/>
            <a:ext cx="6324599" cy="5352015"/>
          </a:xfrm>
        </p:spPr>
        <p:txBody>
          <a:bodyPr anchor="ctr"/>
          <a:lstStyle>
            <a:lvl1pPr>
              <a:buNone/>
              <a:defRPr>
                <a:solidFill>
                  <a:schemeClr val="accent2">
                    <a:lumMod val="50000"/>
                  </a:schemeClr>
                </a:solidFill>
              </a:defRPr>
            </a:lvl1pPr>
            <a:lvl2pPr>
              <a:buNone/>
              <a:defRPr>
                <a:solidFill>
                  <a:schemeClr val="accent2">
                    <a:lumMod val="50000"/>
                  </a:schemeClr>
                </a:solidFill>
              </a:defRPr>
            </a:lvl2pPr>
            <a:lvl3pPr>
              <a:buNone/>
              <a:defRPr>
                <a:solidFill>
                  <a:schemeClr val="accent2">
                    <a:lumMod val="50000"/>
                  </a:schemeClr>
                </a:solidFill>
              </a:defRPr>
            </a:lvl3pPr>
            <a:lvl4pPr>
              <a:buNone/>
              <a:defRPr>
                <a:solidFill>
                  <a:schemeClr val="accent2">
                    <a:lumMod val="50000"/>
                  </a:schemeClr>
                </a:solidFill>
              </a:defRPr>
            </a:lvl4pPr>
            <a:lvl5pPr>
              <a:buNone/>
              <a:defRPr>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CBEA1217-E550-2841-B6FD-D06D65979907}"/>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bg1"/>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7052016"/>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LogoSide_Contact_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C41ABD-ECC0-E243-A485-31F78634EFEF}"/>
              </a:ext>
            </a:extLst>
          </p:cNvPr>
          <p:cNvSpPr/>
          <p:nvPr userDrawn="1"/>
        </p:nvSpPr>
        <p:spPr>
          <a:xfrm>
            <a:off x="0" y="0"/>
            <a:ext cx="42672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43C70E7-03B3-D34E-B0FA-3FA344E07923}"/>
              </a:ext>
            </a:extLst>
          </p:cNvPr>
          <p:cNvPicPr>
            <a:picLocks noChangeAspect="1"/>
          </p:cNvPicPr>
          <p:nvPr userDrawn="1"/>
        </p:nvPicPr>
        <p:blipFill>
          <a:blip r:embed="rId2"/>
          <a:srcRect/>
          <a:stretch/>
        </p:blipFill>
        <p:spPr>
          <a:xfrm>
            <a:off x="381000" y="1330186"/>
            <a:ext cx="3385930" cy="4232413"/>
          </a:xfrm>
          <a:prstGeom prst="rect">
            <a:avLst/>
          </a:prstGeom>
        </p:spPr>
      </p:pic>
      <p:sp>
        <p:nvSpPr>
          <p:cNvPr id="8" name="Text Placeholder 6">
            <a:extLst>
              <a:ext uri="{FF2B5EF4-FFF2-40B4-BE49-F238E27FC236}">
                <a16:creationId xmlns:a16="http://schemas.microsoft.com/office/drawing/2014/main" id="{086C6FA7-947B-4647-8F92-7C88926C767F}"/>
              </a:ext>
            </a:extLst>
          </p:cNvPr>
          <p:cNvSpPr>
            <a:spLocks noGrp="1"/>
          </p:cNvSpPr>
          <p:nvPr>
            <p:ph type="body" sz="quarter" idx="11" hasCustomPrompt="1"/>
          </p:nvPr>
        </p:nvSpPr>
        <p:spPr>
          <a:xfrm>
            <a:off x="5410200" y="2771439"/>
            <a:ext cx="4038600" cy="2410161"/>
          </a:xfrm>
        </p:spPr>
        <p:txBody>
          <a:bodyPr>
            <a:normAutofit/>
          </a:bodyPr>
          <a:lstStyle>
            <a:lvl1pPr>
              <a:buNone/>
              <a:defRPr sz="1800">
                <a:solidFill>
                  <a:schemeClr val="accent2"/>
                </a:solidFill>
              </a:defRPr>
            </a:lvl1pPr>
            <a:lvl2pPr>
              <a:buNone/>
              <a:defRPr/>
            </a:lvl2pPr>
            <a:lvl3pPr>
              <a:buNone/>
              <a:defRPr/>
            </a:lvl3pPr>
            <a:lvl4pPr>
              <a:buNone/>
              <a:defRPr/>
            </a:lvl4pPr>
            <a:lvl5pPr>
              <a:buNone/>
              <a:defRPr/>
            </a:lvl5pPr>
          </a:lstStyle>
          <a:p>
            <a:pPr lvl="0"/>
            <a:r>
              <a:rPr lang="en-US" dirty="0"/>
              <a:t>Presenter names</a:t>
            </a:r>
          </a:p>
        </p:txBody>
      </p:sp>
      <p:sp>
        <p:nvSpPr>
          <p:cNvPr id="10" name="TextBox 9">
            <a:extLst>
              <a:ext uri="{FF2B5EF4-FFF2-40B4-BE49-F238E27FC236}">
                <a16:creationId xmlns:a16="http://schemas.microsoft.com/office/drawing/2014/main" id="{CEC3B180-BA03-A34D-9A03-377A0B599F4F}"/>
              </a:ext>
            </a:extLst>
          </p:cNvPr>
          <p:cNvSpPr txBox="1"/>
          <p:nvPr userDrawn="1"/>
        </p:nvSpPr>
        <p:spPr>
          <a:xfrm>
            <a:off x="5412520" y="2328868"/>
            <a:ext cx="3198080" cy="461665"/>
          </a:xfrm>
          <a:prstGeom prst="rect">
            <a:avLst/>
          </a:prstGeom>
          <a:noFill/>
        </p:spPr>
        <p:txBody>
          <a:bodyPr wrap="square" rtlCol="0">
            <a:spAutoFit/>
          </a:bodyPr>
          <a:lstStyle/>
          <a:p>
            <a:r>
              <a:rPr lang="en-US" sz="2400" b="1" i="0" dirty="0">
                <a:solidFill>
                  <a:schemeClr val="bg1"/>
                </a:solidFill>
                <a:latin typeface="Arial" panose="020B0604020202020204" pitchFamily="34" charset="0"/>
                <a:cs typeface="Arial" panose="020B0604020202020204" pitchFamily="34" charset="0"/>
              </a:rPr>
              <a:t>THE NPSI TEAM:</a:t>
            </a:r>
          </a:p>
        </p:txBody>
      </p:sp>
      <p:grpSp>
        <p:nvGrpSpPr>
          <p:cNvPr id="11" name="Group 10">
            <a:extLst>
              <a:ext uri="{FF2B5EF4-FFF2-40B4-BE49-F238E27FC236}">
                <a16:creationId xmlns:a16="http://schemas.microsoft.com/office/drawing/2014/main" id="{366A44E1-26A5-E94D-B6D0-D92CCDC86521}"/>
              </a:ext>
            </a:extLst>
          </p:cNvPr>
          <p:cNvGrpSpPr/>
          <p:nvPr userDrawn="1"/>
        </p:nvGrpSpPr>
        <p:grpSpPr>
          <a:xfrm>
            <a:off x="6799677" y="6008186"/>
            <a:ext cx="2497776" cy="659878"/>
            <a:chOff x="3105712" y="2811729"/>
            <a:chExt cx="2497776" cy="659878"/>
          </a:xfrm>
        </p:grpSpPr>
        <p:sp>
          <p:nvSpPr>
            <p:cNvPr id="12" name="Content Placeholder 3">
              <a:extLst>
                <a:ext uri="{FF2B5EF4-FFF2-40B4-BE49-F238E27FC236}">
                  <a16:creationId xmlns:a16="http://schemas.microsoft.com/office/drawing/2014/main" id="{0D696930-6466-9E49-AAAD-E7E2D64BFF6D}"/>
                </a:ext>
              </a:extLst>
            </p:cNvPr>
            <p:cNvSpPr txBox="1">
              <a:spLocks/>
            </p:cNvSpPr>
            <p:nvPr userDrawn="1"/>
          </p:nvSpPr>
          <p:spPr>
            <a:xfrm>
              <a:off x="3105712" y="2811729"/>
              <a:ext cx="2497776" cy="659878"/>
            </a:xfrm>
            <a:prstGeom prst="rect">
              <a:avLst/>
            </a:prstGeom>
            <a:solidFill>
              <a:schemeClr val="accent1"/>
            </a:solidFill>
            <a:ln>
              <a:noFill/>
            </a:ln>
          </p:spPr>
          <p:txBody>
            <a:bodyPr lIns="731520" tIns="91440" rIns="274320" bIns="9144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en-US" sz="1800" dirty="0">
                  <a:solidFill>
                    <a:schemeClr val="bg1"/>
                  </a:solidFill>
                </a:rPr>
                <a:t>(224) 288-9934</a:t>
              </a:r>
            </a:p>
          </p:txBody>
        </p:sp>
        <p:pic>
          <p:nvPicPr>
            <p:cNvPr id="13" name="Graphic 12" descr="Receiver">
              <a:extLst>
                <a:ext uri="{FF2B5EF4-FFF2-40B4-BE49-F238E27FC236}">
                  <a16:creationId xmlns:a16="http://schemas.microsoft.com/office/drawing/2014/main" id="{DBE25A79-F91C-8441-A869-3172D96149A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240235" y="2925421"/>
              <a:ext cx="476088" cy="476088"/>
            </a:xfrm>
            <a:prstGeom prst="rect">
              <a:avLst/>
            </a:prstGeom>
          </p:spPr>
        </p:pic>
      </p:grpSp>
      <p:grpSp>
        <p:nvGrpSpPr>
          <p:cNvPr id="14" name="Group 13">
            <a:extLst>
              <a:ext uri="{FF2B5EF4-FFF2-40B4-BE49-F238E27FC236}">
                <a16:creationId xmlns:a16="http://schemas.microsoft.com/office/drawing/2014/main" id="{459160E4-0B8A-3048-9300-663984891B45}"/>
              </a:ext>
            </a:extLst>
          </p:cNvPr>
          <p:cNvGrpSpPr/>
          <p:nvPr userDrawn="1"/>
        </p:nvGrpSpPr>
        <p:grpSpPr>
          <a:xfrm>
            <a:off x="9449852" y="6026288"/>
            <a:ext cx="2437348" cy="659878"/>
            <a:chOff x="838200" y="5038019"/>
            <a:chExt cx="2437348" cy="659878"/>
          </a:xfrm>
        </p:grpSpPr>
        <p:sp>
          <p:nvSpPr>
            <p:cNvPr id="15" name="Content Placeholder 3">
              <a:extLst>
                <a:ext uri="{FF2B5EF4-FFF2-40B4-BE49-F238E27FC236}">
                  <a16:creationId xmlns:a16="http://schemas.microsoft.com/office/drawing/2014/main" id="{080ED696-DCEC-8343-9D4A-4DF1B347BCD5}"/>
                </a:ext>
              </a:extLst>
            </p:cNvPr>
            <p:cNvSpPr txBox="1">
              <a:spLocks/>
            </p:cNvSpPr>
            <p:nvPr userDrawn="1"/>
          </p:nvSpPr>
          <p:spPr>
            <a:xfrm>
              <a:off x="838200" y="5038019"/>
              <a:ext cx="2437348" cy="659878"/>
            </a:xfrm>
            <a:prstGeom prst="rect">
              <a:avLst/>
            </a:prstGeom>
            <a:solidFill>
              <a:schemeClr val="accent1"/>
            </a:solidFill>
            <a:ln>
              <a:noFill/>
            </a:ln>
          </p:spPr>
          <p:txBody>
            <a:bodyPr lIns="822960" tIns="91440" rIns="274320" bIns="9144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en-US" sz="1800" dirty="0" err="1">
                  <a:solidFill>
                    <a:schemeClr val="bg1"/>
                  </a:solidFill>
                </a:rPr>
                <a:t>info@npsi.org</a:t>
              </a:r>
              <a:endParaRPr lang="en-US" sz="1800" dirty="0">
                <a:solidFill>
                  <a:schemeClr val="bg1"/>
                </a:solidFill>
              </a:endParaRPr>
            </a:p>
          </p:txBody>
        </p:sp>
        <p:pic>
          <p:nvPicPr>
            <p:cNvPr id="16" name="Graphic 15" descr="Envelope">
              <a:extLst>
                <a:ext uri="{FF2B5EF4-FFF2-40B4-BE49-F238E27FC236}">
                  <a16:creationId xmlns:a16="http://schemas.microsoft.com/office/drawing/2014/main" id="{75BFACCC-3AE6-2C4A-95D6-B28EFE4DFB0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62477" y="5071661"/>
              <a:ext cx="598694" cy="598694"/>
            </a:xfrm>
            <a:prstGeom prst="rect">
              <a:avLst/>
            </a:prstGeom>
          </p:spPr>
        </p:pic>
      </p:grpSp>
      <p:grpSp>
        <p:nvGrpSpPr>
          <p:cNvPr id="17" name="Group 16">
            <a:extLst>
              <a:ext uri="{FF2B5EF4-FFF2-40B4-BE49-F238E27FC236}">
                <a16:creationId xmlns:a16="http://schemas.microsoft.com/office/drawing/2014/main" id="{117ED2AD-AF55-1A46-8330-51BC40320A4D}"/>
              </a:ext>
            </a:extLst>
          </p:cNvPr>
          <p:cNvGrpSpPr/>
          <p:nvPr userDrawn="1"/>
        </p:nvGrpSpPr>
        <p:grpSpPr>
          <a:xfrm>
            <a:off x="4545101" y="6008185"/>
            <a:ext cx="2098288" cy="677981"/>
            <a:chOff x="838200" y="2481186"/>
            <a:chExt cx="2098288" cy="677981"/>
          </a:xfrm>
        </p:grpSpPr>
        <p:sp>
          <p:nvSpPr>
            <p:cNvPr id="18" name="Content Placeholder 3">
              <a:extLst>
                <a:ext uri="{FF2B5EF4-FFF2-40B4-BE49-F238E27FC236}">
                  <a16:creationId xmlns:a16="http://schemas.microsoft.com/office/drawing/2014/main" id="{A2311E27-27A7-A84B-9630-83362DEE70B9}"/>
                </a:ext>
              </a:extLst>
            </p:cNvPr>
            <p:cNvSpPr txBox="1">
              <a:spLocks/>
            </p:cNvSpPr>
            <p:nvPr userDrawn="1"/>
          </p:nvSpPr>
          <p:spPr>
            <a:xfrm>
              <a:off x="838200" y="2481186"/>
              <a:ext cx="2098288" cy="659878"/>
            </a:xfrm>
            <a:prstGeom prst="rect">
              <a:avLst/>
            </a:prstGeom>
            <a:solidFill>
              <a:schemeClr val="accent1"/>
            </a:solidFill>
            <a:ln>
              <a:noFill/>
            </a:ln>
          </p:spPr>
          <p:txBody>
            <a:bodyPr lIns="1005840" tIns="91440" rIns="274320" bIns="9144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en-US" sz="1800" dirty="0" err="1">
                  <a:solidFill>
                    <a:schemeClr val="bg1"/>
                  </a:solidFill>
                </a:rPr>
                <a:t>NPSI.org</a:t>
              </a:r>
              <a:endParaRPr lang="en-US" sz="1800" dirty="0">
                <a:solidFill>
                  <a:schemeClr val="bg1"/>
                </a:solidFill>
              </a:endParaRPr>
            </a:p>
          </p:txBody>
        </p:sp>
        <p:pic>
          <p:nvPicPr>
            <p:cNvPr id="19" name="Graphic 18" descr="Internet">
              <a:extLst>
                <a:ext uri="{FF2B5EF4-FFF2-40B4-BE49-F238E27FC236}">
                  <a16:creationId xmlns:a16="http://schemas.microsoft.com/office/drawing/2014/main" id="{D28A5555-F255-334C-91BE-AAE0A8E19759}"/>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07654" y="2481186"/>
              <a:ext cx="677981" cy="677981"/>
            </a:xfrm>
            <a:prstGeom prst="rect">
              <a:avLst/>
            </a:prstGeom>
          </p:spPr>
        </p:pic>
      </p:grpSp>
      <p:sp>
        <p:nvSpPr>
          <p:cNvPr id="20" name="TextBox 19">
            <a:extLst>
              <a:ext uri="{FF2B5EF4-FFF2-40B4-BE49-F238E27FC236}">
                <a16:creationId xmlns:a16="http://schemas.microsoft.com/office/drawing/2014/main" id="{05EE3D91-CA52-3A40-A072-247758553A12}"/>
              </a:ext>
            </a:extLst>
          </p:cNvPr>
          <p:cNvSpPr txBox="1"/>
          <p:nvPr userDrawn="1"/>
        </p:nvSpPr>
        <p:spPr>
          <a:xfrm>
            <a:off x="5334000" y="1364159"/>
            <a:ext cx="4648200" cy="769441"/>
          </a:xfrm>
          <a:prstGeom prst="rect">
            <a:avLst/>
          </a:prstGeom>
          <a:noFill/>
        </p:spPr>
        <p:txBody>
          <a:bodyPr wrap="square" rtlCol="0">
            <a:spAutoFit/>
          </a:bodyPr>
          <a:lstStyle/>
          <a:p>
            <a:r>
              <a:rPr lang="en-US" sz="4400" b="1" i="0" dirty="0">
                <a:solidFill>
                  <a:schemeClr val="bg1"/>
                </a:solidFill>
                <a:latin typeface="Arial Black" panose="020B0604020202020204" pitchFamily="34" charset="0"/>
                <a:cs typeface="Arial Black" panose="020B0604020202020204" pitchFamily="34" charset="0"/>
              </a:rPr>
              <a:t>CONTACT</a:t>
            </a:r>
          </a:p>
        </p:txBody>
      </p:sp>
    </p:spTree>
    <p:extLst>
      <p:ext uri="{BB962C8B-B14F-4D97-AF65-F5344CB8AC3E}">
        <p14:creationId xmlns:p14="http://schemas.microsoft.com/office/powerpoint/2010/main" val="1421286978"/>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_Gree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41E5E98-0871-5B43-8C47-41454AFBBD36}"/>
              </a:ext>
            </a:extLst>
          </p:cNvPr>
          <p:cNvSpPr/>
          <p:nvPr userDrawn="1"/>
        </p:nvSpPr>
        <p:spPr>
          <a:xfrm>
            <a:off x="0" y="6118576"/>
            <a:ext cx="12192001" cy="773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1D9B4D-5C5C-6648-9108-A4D693842332}"/>
              </a:ext>
            </a:extLst>
          </p:cNvPr>
          <p:cNvSpPr>
            <a:spLocks noGrp="1"/>
          </p:cNvSpPr>
          <p:nvPr>
            <p:ph type="ctrTitle"/>
          </p:nvPr>
        </p:nvSpPr>
        <p:spPr>
          <a:xfrm>
            <a:off x="1524000" y="1600199"/>
            <a:ext cx="9144000" cy="2169943"/>
          </a:xfrm>
          <a:prstGeom prst="rect">
            <a:avLst/>
          </a:prstGeom>
        </p:spPr>
        <p:txBody>
          <a:bodyPr anchor="b">
            <a:normAutofit/>
          </a:bodyPr>
          <a:lstStyle>
            <a:lvl1pPr algn="ctr">
              <a:defRPr sz="4800"/>
            </a:lvl1pPr>
          </a:lstStyle>
          <a:p>
            <a:r>
              <a:rPr lang="en-US" dirty="0"/>
              <a:t>Click to edit Master title style</a:t>
            </a:r>
          </a:p>
        </p:txBody>
      </p:sp>
      <p:sp>
        <p:nvSpPr>
          <p:cNvPr id="3" name="Subtitle 2">
            <a:extLst>
              <a:ext uri="{FF2B5EF4-FFF2-40B4-BE49-F238E27FC236}">
                <a16:creationId xmlns:a16="http://schemas.microsoft.com/office/drawing/2014/main" id="{D2E08A2B-EF2D-0644-9142-5133B3DECF90}"/>
              </a:ext>
            </a:extLst>
          </p:cNvPr>
          <p:cNvSpPr>
            <a:spLocks noGrp="1"/>
          </p:cNvSpPr>
          <p:nvPr>
            <p:ph type="subTitle" idx="1"/>
          </p:nvPr>
        </p:nvSpPr>
        <p:spPr>
          <a:xfrm>
            <a:off x="1524000" y="3880923"/>
            <a:ext cx="9144000" cy="12063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Footer Placeholder 4">
            <a:extLst>
              <a:ext uri="{FF2B5EF4-FFF2-40B4-BE49-F238E27FC236}">
                <a16:creationId xmlns:a16="http://schemas.microsoft.com/office/drawing/2014/main" id="{FBC1C296-BDF4-8E46-AC6D-3756D345CCD5}"/>
              </a:ext>
            </a:extLst>
          </p:cNvPr>
          <p:cNvSpPr>
            <a:spLocks noGrp="1"/>
          </p:cNvSpPr>
          <p:nvPr>
            <p:ph type="ftr" sz="quarter" idx="11"/>
          </p:nvPr>
        </p:nvSpPr>
        <p:spPr>
          <a:xfrm>
            <a:off x="3406223" y="6505438"/>
            <a:ext cx="5379554" cy="352561"/>
          </a:xfrm>
          <a:prstGeom prst="rect">
            <a:avLst/>
          </a:prstGeom>
        </p:spPr>
        <p:txBody>
          <a:bodyPr/>
          <a:lstStyle>
            <a:lvl1pPr algn="ctr">
              <a:defRPr sz="1000">
                <a:solidFill>
                  <a:schemeClr val="accent4"/>
                </a:solidFill>
                <a:latin typeface="Arial" panose="020B0604020202020204" pitchFamily="34" charset="0"/>
                <a:cs typeface="Arial" panose="020B0604020202020204" pitchFamily="34" charset="0"/>
              </a:defRPr>
            </a:lvl1pPr>
          </a:lstStyle>
          <a:p>
            <a:endParaRPr lang="en-US" dirty="0">
              <a:solidFill>
                <a:schemeClr val="accent4"/>
              </a:solidFill>
            </a:endParaRPr>
          </a:p>
        </p:txBody>
      </p:sp>
      <p:sp>
        <p:nvSpPr>
          <p:cNvPr id="5" name="Rectangle 4">
            <a:extLst>
              <a:ext uri="{FF2B5EF4-FFF2-40B4-BE49-F238E27FC236}">
                <a16:creationId xmlns:a16="http://schemas.microsoft.com/office/drawing/2014/main" id="{95476664-FECA-C242-BA9A-FA0E2BCF246A}"/>
              </a:ext>
            </a:extLst>
          </p:cNvPr>
          <p:cNvSpPr/>
          <p:nvPr userDrawn="1"/>
        </p:nvSpPr>
        <p:spPr>
          <a:xfrm>
            <a:off x="-1" y="0"/>
            <a:ext cx="12192001" cy="773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428CB09E-7420-5F49-A4D8-CD3C472AEDDC}"/>
              </a:ext>
            </a:extLst>
          </p:cNvPr>
          <p:cNvPicPr>
            <a:picLocks noChangeAspect="1"/>
          </p:cNvPicPr>
          <p:nvPr userDrawn="1"/>
        </p:nvPicPr>
        <p:blipFill>
          <a:blip r:embed="rId2"/>
          <a:stretch>
            <a:fillRect/>
          </a:stretch>
        </p:blipFill>
        <p:spPr>
          <a:xfrm>
            <a:off x="10756200" y="-674777"/>
            <a:ext cx="1473900" cy="1473900"/>
          </a:xfrm>
          <a:prstGeom prst="rect">
            <a:avLst/>
          </a:prstGeom>
          <a:noFill/>
        </p:spPr>
      </p:pic>
    </p:spTree>
    <p:extLst>
      <p:ext uri="{BB962C8B-B14F-4D97-AF65-F5344CB8AC3E}">
        <p14:creationId xmlns:p14="http://schemas.microsoft.com/office/powerpoint/2010/main" val="38273492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Header_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733641-6450-AE4A-8C77-3203867A52EF}"/>
              </a:ext>
            </a:extLst>
          </p:cNvPr>
          <p:cNvSpPr/>
          <p:nvPr userDrawn="1"/>
        </p:nvSpPr>
        <p:spPr>
          <a:xfrm>
            <a:off x="0" y="0"/>
            <a:ext cx="12192000" cy="1378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2C407645-332E-BD40-90CD-CA19E91C46F6}"/>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bg1"/>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007358C3-2206-6542-A338-95EAC49371F2}"/>
              </a:ext>
            </a:extLst>
          </p:cNvPr>
          <p:cNvSpPr>
            <a:spLocks noGrp="1"/>
          </p:cNvSpPr>
          <p:nvPr>
            <p:ph type="title"/>
          </p:nvPr>
        </p:nvSpPr>
        <p:spPr>
          <a:xfrm>
            <a:off x="381000" y="3718"/>
            <a:ext cx="10375200" cy="1378633"/>
          </a:xfrm>
          <a:prstGeom prst="rect">
            <a:avLst/>
          </a:prstGeom>
          <a:noFill/>
        </p:spPr>
        <p:txBody>
          <a:bodyPr lIns="274320">
            <a:normAutofit/>
          </a:bodyPr>
          <a:lstStyle>
            <a:lvl1pPr algn="l">
              <a:defRPr sz="4000">
                <a:solidFill>
                  <a:schemeClr val="accent4"/>
                </a:solidFill>
              </a:defRPr>
            </a:lvl1pPr>
          </a:lstStyle>
          <a:p>
            <a:r>
              <a:rPr lang="en-US" dirty="0"/>
              <a:t>Click to edit Master title style</a:t>
            </a:r>
          </a:p>
        </p:txBody>
      </p:sp>
      <p:pic>
        <p:nvPicPr>
          <p:cNvPr id="11" name="Picture 10" descr="Logo&#10;&#10;Description automatically generated">
            <a:extLst>
              <a:ext uri="{FF2B5EF4-FFF2-40B4-BE49-F238E27FC236}">
                <a16:creationId xmlns:a16="http://schemas.microsoft.com/office/drawing/2014/main" id="{2BE8C97A-5BDA-7B40-ACB9-29988DC93632}"/>
              </a:ext>
            </a:extLst>
          </p:cNvPr>
          <p:cNvPicPr>
            <a:picLocks noChangeAspect="1"/>
          </p:cNvPicPr>
          <p:nvPr userDrawn="1"/>
        </p:nvPicPr>
        <p:blipFill>
          <a:blip r:embed="rId2"/>
          <a:stretch>
            <a:fillRect/>
          </a:stretch>
        </p:blipFill>
        <p:spPr>
          <a:xfrm>
            <a:off x="10756200" y="-36851"/>
            <a:ext cx="1473900" cy="1473900"/>
          </a:xfrm>
          <a:prstGeom prst="rect">
            <a:avLst/>
          </a:prstGeom>
          <a:noFill/>
        </p:spPr>
      </p:pic>
    </p:spTree>
    <p:extLst>
      <p:ext uri="{BB962C8B-B14F-4D97-AF65-F5344CB8AC3E}">
        <p14:creationId xmlns:p14="http://schemas.microsoft.com/office/powerpoint/2010/main" val="16392130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Header_Content_Gre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8DBDB5-78DE-CB4C-8008-62F82681F643}"/>
              </a:ext>
            </a:extLst>
          </p:cNvPr>
          <p:cNvSpPr>
            <a:spLocks noGrp="1"/>
          </p:cNvSpPr>
          <p:nvPr>
            <p:ph idx="1"/>
          </p:nvPr>
        </p:nvSpPr>
        <p:spPr/>
        <p:txBody>
          <a:bodyPr anchor="ct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3C791F8-BF00-CB4B-8926-63F8ABB2778C}"/>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bg1"/>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761D9DBD-20B7-FF44-BF01-858EC93C63D5}"/>
              </a:ext>
            </a:extLst>
          </p:cNvPr>
          <p:cNvSpPr/>
          <p:nvPr userDrawn="1"/>
        </p:nvSpPr>
        <p:spPr>
          <a:xfrm>
            <a:off x="0" y="0"/>
            <a:ext cx="12192000" cy="1378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F4C412D6-3B08-9647-A193-94EA8FE871E5}"/>
              </a:ext>
            </a:extLst>
          </p:cNvPr>
          <p:cNvSpPr>
            <a:spLocks noGrp="1"/>
          </p:cNvSpPr>
          <p:nvPr>
            <p:ph type="title"/>
          </p:nvPr>
        </p:nvSpPr>
        <p:spPr>
          <a:xfrm>
            <a:off x="381000" y="3718"/>
            <a:ext cx="10375200" cy="1378633"/>
          </a:xfrm>
          <a:prstGeom prst="rect">
            <a:avLst/>
          </a:prstGeom>
          <a:noFill/>
        </p:spPr>
        <p:txBody>
          <a:bodyPr lIns="274320">
            <a:normAutofit/>
          </a:bodyPr>
          <a:lstStyle>
            <a:lvl1pPr algn="l">
              <a:defRPr sz="4000">
                <a:solidFill>
                  <a:schemeClr val="accent4"/>
                </a:solidFill>
              </a:defRPr>
            </a:lvl1pPr>
          </a:lstStyle>
          <a:p>
            <a:r>
              <a:rPr lang="en-US" dirty="0"/>
              <a:t>Click to edit Master title style</a:t>
            </a:r>
          </a:p>
        </p:txBody>
      </p:sp>
      <p:pic>
        <p:nvPicPr>
          <p:cNvPr id="15" name="Picture 14" descr="Logo&#10;&#10;Description automatically generated">
            <a:extLst>
              <a:ext uri="{FF2B5EF4-FFF2-40B4-BE49-F238E27FC236}">
                <a16:creationId xmlns:a16="http://schemas.microsoft.com/office/drawing/2014/main" id="{03949993-B7D5-ED4A-9449-4A8620E9A4F3}"/>
              </a:ext>
            </a:extLst>
          </p:cNvPr>
          <p:cNvPicPr>
            <a:picLocks noChangeAspect="1"/>
          </p:cNvPicPr>
          <p:nvPr userDrawn="1"/>
        </p:nvPicPr>
        <p:blipFill>
          <a:blip r:embed="rId2"/>
          <a:stretch>
            <a:fillRect/>
          </a:stretch>
        </p:blipFill>
        <p:spPr>
          <a:xfrm>
            <a:off x="10756200" y="-36851"/>
            <a:ext cx="1473900" cy="1473900"/>
          </a:xfrm>
          <a:prstGeom prst="rect">
            <a:avLst/>
          </a:prstGeom>
          <a:noFill/>
        </p:spPr>
      </p:pic>
    </p:spTree>
    <p:extLst>
      <p:ext uri="{BB962C8B-B14F-4D97-AF65-F5344CB8AC3E}">
        <p14:creationId xmlns:p14="http://schemas.microsoft.com/office/powerpoint/2010/main" val="25124573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Header_Content2_Gre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3864FB-AA07-3B48-B166-E813D56B5584}"/>
              </a:ext>
            </a:extLst>
          </p:cNvPr>
          <p:cNvSpPr>
            <a:spLocks noGrp="1"/>
          </p:cNvSpPr>
          <p:nvPr>
            <p:ph sz="half" idx="1"/>
          </p:nvPr>
        </p:nvSpPr>
        <p:spPr>
          <a:xfrm>
            <a:off x="609600" y="1825625"/>
            <a:ext cx="5181600" cy="4351338"/>
          </a:xfrm>
        </p:spPr>
        <p:txBody>
          <a:bodyPr/>
          <a:lstStyle>
            <a:lvl1pPr>
              <a:defRPr>
                <a:solidFill>
                  <a:schemeClr val="accent2">
                    <a:lumMod val="50000"/>
                  </a:schemeClr>
                </a:solidFill>
              </a:defRPr>
            </a:lvl1pPr>
            <a:lvl2pPr>
              <a:defRPr>
                <a:solidFill>
                  <a:schemeClr val="accent2">
                    <a:lumMod val="50000"/>
                  </a:schemeClr>
                </a:solidFill>
              </a:defRPr>
            </a:lvl2pPr>
            <a:lvl3pPr>
              <a:defRPr>
                <a:solidFill>
                  <a:schemeClr val="accent2">
                    <a:lumMod val="50000"/>
                  </a:schemeClr>
                </a:solidFill>
              </a:defRPr>
            </a:lvl3pPr>
            <a:lvl4pPr>
              <a:defRPr>
                <a:solidFill>
                  <a:schemeClr val="accent2">
                    <a:lumMod val="50000"/>
                  </a:schemeClr>
                </a:solidFill>
              </a:defRPr>
            </a:lvl4pPr>
            <a:lvl5pPr>
              <a:defRPr>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29BC7C-4E7F-0345-B356-FF2F4A46EA63}"/>
              </a:ext>
            </a:extLst>
          </p:cNvPr>
          <p:cNvSpPr>
            <a:spLocks noGrp="1"/>
          </p:cNvSpPr>
          <p:nvPr>
            <p:ph sz="half" idx="2"/>
          </p:nvPr>
        </p:nvSpPr>
        <p:spPr>
          <a:xfrm>
            <a:off x="6311550" y="1825625"/>
            <a:ext cx="5181600" cy="4351338"/>
          </a:xfrm>
        </p:spPr>
        <p:txBody>
          <a:bodyPr/>
          <a:lstStyle>
            <a:lvl1pPr>
              <a:defRPr>
                <a:solidFill>
                  <a:schemeClr val="accent2">
                    <a:lumMod val="50000"/>
                  </a:schemeClr>
                </a:solidFill>
              </a:defRPr>
            </a:lvl1pPr>
            <a:lvl2pPr>
              <a:defRPr>
                <a:solidFill>
                  <a:schemeClr val="accent2">
                    <a:lumMod val="50000"/>
                  </a:schemeClr>
                </a:solidFill>
              </a:defRPr>
            </a:lvl2pPr>
            <a:lvl3pPr>
              <a:defRPr>
                <a:solidFill>
                  <a:schemeClr val="accent2">
                    <a:lumMod val="50000"/>
                  </a:schemeClr>
                </a:solidFill>
              </a:defRPr>
            </a:lvl3pPr>
            <a:lvl4pPr>
              <a:defRPr>
                <a:solidFill>
                  <a:schemeClr val="accent2">
                    <a:lumMod val="50000"/>
                  </a:schemeClr>
                </a:solidFill>
              </a:defRPr>
            </a:lvl4pPr>
            <a:lvl5pPr>
              <a:defRPr>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53C96A18-AEE2-BD43-84E5-27B4630FEC87}"/>
              </a:ext>
            </a:extLst>
          </p:cNvPr>
          <p:cNvSpPr/>
          <p:nvPr userDrawn="1"/>
        </p:nvSpPr>
        <p:spPr>
          <a:xfrm>
            <a:off x="0" y="0"/>
            <a:ext cx="12192000" cy="1378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10;&#10;Description automatically generated">
            <a:extLst>
              <a:ext uri="{FF2B5EF4-FFF2-40B4-BE49-F238E27FC236}">
                <a16:creationId xmlns:a16="http://schemas.microsoft.com/office/drawing/2014/main" id="{2039B91A-605A-7941-89F6-D1229037E27C}"/>
              </a:ext>
            </a:extLst>
          </p:cNvPr>
          <p:cNvPicPr>
            <a:picLocks noChangeAspect="1"/>
          </p:cNvPicPr>
          <p:nvPr userDrawn="1"/>
        </p:nvPicPr>
        <p:blipFill>
          <a:blip r:embed="rId2"/>
          <a:stretch>
            <a:fillRect/>
          </a:stretch>
        </p:blipFill>
        <p:spPr>
          <a:xfrm>
            <a:off x="10756200" y="-36851"/>
            <a:ext cx="1473900" cy="1473900"/>
          </a:xfrm>
          <a:prstGeom prst="rect">
            <a:avLst/>
          </a:prstGeom>
          <a:noFill/>
        </p:spPr>
      </p:pic>
      <p:sp>
        <p:nvSpPr>
          <p:cNvPr id="14" name="Slide Number Placeholder 5">
            <a:extLst>
              <a:ext uri="{FF2B5EF4-FFF2-40B4-BE49-F238E27FC236}">
                <a16:creationId xmlns:a16="http://schemas.microsoft.com/office/drawing/2014/main" id="{AE8904C2-B7D4-8C42-A866-AE2D2AD8B08A}"/>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bg1"/>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6DD348D1-78B6-E442-897D-7E36B74C0D59}"/>
              </a:ext>
            </a:extLst>
          </p:cNvPr>
          <p:cNvSpPr>
            <a:spLocks noGrp="1"/>
          </p:cNvSpPr>
          <p:nvPr>
            <p:ph type="title"/>
          </p:nvPr>
        </p:nvSpPr>
        <p:spPr>
          <a:xfrm>
            <a:off x="381000" y="3718"/>
            <a:ext cx="10375200" cy="1378633"/>
          </a:xfrm>
          <a:prstGeom prst="rect">
            <a:avLst/>
          </a:prstGeom>
          <a:noFill/>
        </p:spPr>
        <p:txBody>
          <a:bodyPr lIns="274320">
            <a:normAutofit/>
          </a:bodyPr>
          <a:lstStyle>
            <a:lvl1pPr algn="l">
              <a:defRPr sz="4000">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32454022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2_Gree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429BC7C-4E7F-0345-B356-FF2F4A46EA63}"/>
              </a:ext>
            </a:extLst>
          </p:cNvPr>
          <p:cNvSpPr>
            <a:spLocks noGrp="1"/>
          </p:cNvSpPr>
          <p:nvPr>
            <p:ph sz="half" idx="2"/>
          </p:nvPr>
        </p:nvSpPr>
        <p:spPr>
          <a:xfrm>
            <a:off x="609600" y="824947"/>
            <a:ext cx="5002427" cy="5352015"/>
          </a:xfrm>
        </p:spPr>
        <p:txBody>
          <a:bodyPr anchor="ctr"/>
          <a:lstStyle>
            <a:lvl1pPr>
              <a:buFont typeface="Wingdings" pitchFamily="2" charset="2"/>
              <a:buChar char="§"/>
              <a:defRPr>
                <a:solidFill>
                  <a:schemeClr val="accent2">
                    <a:lumMod val="50000"/>
                  </a:schemeClr>
                </a:solidFill>
              </a:defRPr>
            </a:lvl1pPr>
            <a:lvl2pPr>
              <a:buFont typeface="Wingdings" pitchFamily="2" charset="2"/>
              <a:buChar char="§"/>
              <a:defRPr>
                <a:solidFill>
                  <a:schemeClr val="accent2">
                    <a:lumMod val="50000"/>
                  </a:schemeClr>
                </a:solidFill>
              </a:defRPr>
            </a:lvl2pPr>
            <a:lvl3pPr>
              <a:buFont typeface="Wingdings" pitchFamily="2" charset="2"/>
              <a:buChar char="§"/>
              <a:defRPr>
                <a:solidFill>
                  <a:schemeClr val="accent2">
                    <a:lumMod val="50000"/>
                  </a:schemeClr>
                </a:solidFill>
              </a:defRPr>
            </a:lvl3pPr>
            <a:lvl4pPr>
              <a:buFont typeface="Wingdings" pitchFamily="2" charset="2"/>
              <a:buChar char="§"/>
              <a:defRPr>
                <a:solidFill>
                  <a:schemeClr val="accent2">
                    <a:lumMod val="50000"/>
                  </a:schemeClr>
                </a:solidFill>
              </a:defRPr>
            </a:lvl4pPr>
            <a:lvl5pPr>
              <a:buFont typeface="Wingdings" pitchFamily="2" charset="2"/>
              <a:buChar char="§"/>
              <a:defRPr>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31997E3B-D0E5-0D42-AA0E-B0CA4CCD585C}"/>
              </a:ext>
            </a:extLst>
          </p:cNvPr>
          <p:cNvSpPr>
            <a:spLocks noGrp="1"/>
          </p:cNvSpPr>
          <p:nvPr>
            <p:ph sz="half" idx="14"/>
          </p:nvPr>
        </p:nvSpPr>
        <p:spPr>
          <a:xfrm>
            <a:off x="6172200" y="0"/>
            <a:ext cx="6019800" cy="6858000"/>
          </a:xfrm>
          <a:solidFill>
            <a:schemeClr val="bg1"/>
          </a:solidFill>
        </p:spPr>
        <p:txBody>
          <a:bodyPr lIns="365760" rIns="365760" anchor="ctr"/>
          <a:lstStyle>
            <a:lvl1pPr>
              <a:buNone/>
              <a:defRPr>
                <a:solidFill>
                  <a:schemeClr val="accent4"/>
                </a:solidFill>
              </a:defRPr>
            </a:lvl1pPr>
            <a:lvl2pPr>
              <a:buNone/>
              <a:defRPr>
                <a:solidFill>
                  <a:schemeClr val="accent4"/>
                </a:solidFill>
              </a:defRPr>
            </a:lvl2pPr>
            <a:lvl3pPr>
              <a:buNone/>
              <a:defRPr>
                <a:solidFill>
                  <a:schemeClr val="accent4"/>
                </a:solidFill>
              </a:defRPr>
            </a:lvl3pPr>
            <a:lvl4pPr>
              <a:buNone/>
              <a:defRPr>
                <a:solidFill>
                  <a:schemeClr val="accent4"/>
                </a:solidFill>
              </a:defRPr>
            </a:lvl4pPr>
            <a:lvl5pPr>
              <a:buNone/>
              <a:defRPr>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9988D95D-542F-B947-890B-F6D3D3F23B04}"/>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bg1"/>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5100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25024-E59E-294A-872C-7406E033B7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5056A5-2147-CC4C-AB3C-DABE4CDE88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352CF5-E837-2641-B60B-695721F5D4BF}"/>
              </a:ext>
            </a:extLst>
          </p:cNvPr>
          <p:cNvSpPr>
            <a:spLocks noGrp="1"/>
          </p:cNvSpPr>
          <p:nvPr>
            <p:ph type="dt" sz="half" idx="10"/>
          </p:nvPr>
        </p:nvSpPr>
        <p:spPr/>
        <p:txBody>
          <a:bodyPr/>
          <a:lstStyle/>
          <a:p>
            <a:fld id="{EAF0ABBF-1CE8-654A-A1D8-00653C2B4135}" type="datetimeFigureOut">
              <a:rPr lang="en-US" smtClean="0"/>
              <a:t>3/16/2021</a:t>
            </a:fld>
            <a:endParaRPr lang="en-US"/>
          </a:p>
        </p:txBody>
      </p:sp>
      <p:sp>
        <p:nvSpPr>
          <p:cNvPr id="5" name="Footer Placeholder 4">
            <a:extLst>
              <a:ext uri="{FF2B5EF4-FFF2-40B4-BE49-F238E27FC236}">
                <a16:creationId xmlns:a16="http://schemas.microsoft.com/office/drawing/2014/main" id="{E9F3879A-CD63-1449-BD93-E71CB147BA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F5B06C-762D-6842-B2E8-EC3E348B412E}"/>
              </a:ext>
            </a:extLst>
          </p:cNvPr>
          <p:cNvSpPr>
            <a:spLocks noGrp="1"/>
          </p:cNvSpPr>
          <p:nvPr>
            <p:ph type="sldNum" sz="quarter" idx="12"/>
          </p:nvPr>
        </p:nvSpPr>
        <p:spPr/>
        <p:txBody>
          <a:bodyPr/>
          <a:lstStyle/>
          <a:p>
            <a:fld id="{05313D1B-B655-4445-AED7-0659370585FF}" type="slidenum">
              <a:rPr lang="en-US" smtClean="0"/>
              <a:t>‹#›</a:t>
            </a:fld>
            <a:endParaRPr lang="en-US"/>
          </a:p>
        </p:txBody>
      </p:sp>
    </p:spTree>
    <p:extLst>
      <p:ext uri="{BB962C8B-B14F-4D97-AF65-F5344CB8AC3E}">
        <p14:creationId xmlns:p14="http://schemas.microsoft.com/office/powerpoint/2010/main" val="27636575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ictureLeft_Content_Gree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429BC7C-4E7F-0345-B356-FF2F4A46EA63}"/>
              </a:ext>
            </a:extLst>
          </p:cNvPr>
          <p:cNvSpPr>
            <a:spLocks noGrp="1"/>
          </p:cNvSpPr>
          <p:nvPr>
            <p:ph sz="half" idx="2"/>
          </p:nvPr>
        </p:nvSpPr>
        <p:spPr>
          <a:xfrm>
            <a:off x="6351372" y="824947"/>
            <a:ext cx="5002427" cy="5352015"/>
          </a:xfrm>
        </p:spPr>
        <p:txBody>
          <a:bodyPr anchor="ctr"/>
          <a:lstStyle>
            <a:lvl1pPr>
              <a:buFont typeface="Wingdings" pitchFamily="2" charset="2"/>
              <a:buChar char="§"/>
              <a:defRPr>
                <a:solidFill>
                  <a:schemeClr val="accent2">
                    <a:lumMod val="50000"/>
                  </a:schemeClr>
                </a:solidFill>
              </a:defRPr>
            </a:lvl1pPr>
            <a:lvl2pPr>
              <a:buFont typeface="Wingdings" pitchFamily="2" charset="2"/>
              <a:buChar char="§"/>
              <a:defRPr>
                <a:solidFill>
                  <a:schemeClr val="accent2">
                    <a:lumMod val="50000"/>
                  </a:schemeClr>
                </a:solidFill>
              </a:defRPr>
            </a:lvl2pPr>
            <a:lvl3pPr>
              <a:buFont typeface="Wingdings" pitchFamily="2" charset="2"/>
              <a:buChar char="§"/>
              <a:defRPr>
                <a:solidFill>
                  <a:schemeClr val="accent2">
                    <a:lumMod val="50000"/>
                  </a:schemeClr>
                </a:solidFill>
              </a:defRPr>
            </a:lvl3pPr>
            <a:lvl4pPr>
              <a:buFont typeface="Wingdings" pitchFamily="2" charset="2"/>
              <a:buChar char="§"/>
              <a:defRPr>
                <a:solidFill>
                  <a:schemeClr val="accent2">
                    <a:lumMod val="50000"/>
                  </a:schemeClr>
                </a:solidFill>
              </a:defRPr>
            </a:lvl4pPr>
            <a:lvl5pPr>
              <a:buFont typeface="Wingdings" pitchFamily="2" charset="2"/>
              <a:buChar char="§"/>
              <a:defRPr>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7A0E3B67-DC53-5645-AE92-DDDD2F9C904A}"/>
              </a:ext>
            </a:extLst>
          </p:cNvPr>
          <p:cNvSpPr>
            <a:spLocks noGrp="1"/>
          </p:cNvSpPr>
          <p:nvPr>
            <p:ph type="pic" sz="quarter" idx="13"/>
          </p:nvPr>
        </p:nvSpPr>
        <p:spPr>
          <a:xfrm>
            <a:off x="0" y="0"/>
            <a:ext cx="5486400" cy="6858000"/>
          </a:xfrm>
          <a:pattFill prst="lgCheck">
            <a:fgClr>
              <a:schemeClr val="accent2">
                <a:lumMod val="20000"/>
                <a:lumOff val="80000"/>
              </a:schemeClr>
            </a:fgClr>
            <a:bgClr>
              <a:schemeClr val="accent4"/>
            </a:bgClr>
          </a:pattFill>
        </p:spPr>
        <p:txBody>
          <a:bodyPr anchor="ctr"/>
          <a:lstStyle>
            <a:lvl1pPr algn="ctr">
              <a:buNone/>
              <a:defRPr/>
            </a:lvl1pPr>
          </a:lstStyle>
          <a:p>
            <a:endParaRPr lang="en-US"/>
          </a:p>
        </p:txBody>
      </p:sp>
      <p:sp>
        <p:nvSpPr>
          <p:cNvPr id="5" name="Slide Number Placeholder 5">
            <a:extLst>
              <a:ext uri="{FF2B5EF4-FFF2-40B4-BE49-F238E27FC236}">
                <a16:creationId xmlns:a16="http://schemas.microsoft.com/office/drawing/2014/main" id="{B70938B0-9F8F-4240-86B5-943ABECA0B72}"/>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bg1"/>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73686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ictureRight_Content_Gree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429BC7C-4E7F-0345-B356-FF2F4A46EA63}"/>
              </a:ext>
            </a:extLst>
          </p:cNvPr>
          <p:cNvSpPr>
            <a:spLocks noGrp="1"/>
          </p:cNvSpPr>
          <p:nvPr>
            <p:ph sz="half" idx="2"/>
          </p:nvPr>
        </p:nvSpPr>
        <p:spPr>
          <a:xfrm>
            <a:off x="827901" y="824947"/>
            <a:ext cx="5002427" cy="5352015"/>
          </a:xfrm>
        </p:spPr>
        <p:txBody>
          <a:bodyPr anchor="ctr"/>
          <a:lstStyle>
            <a:lvl1pPr>
              <a:buFont typeface="Wingdings" pitchFamily="2" charset="2"/>
              <a:buChar char="§"/>
              <a:defRPr>
                <a:solidFill>
                  <a:schemeClr val="accent2">
                    <a:lumMod val="50000"/>
                  </a:schemeClr>
                </a:solidFill>
              </a:defRPr>
            </a:lvl1pPr>
            <a:lvl2pPr>
              <a:buFont typeface="Wingdings" pitchFamily="2" charset="2"/>
              <a:buChar char="§"/>
              <a:defRPr>
                <a:solidFill>
                  <a:schemeClr val="accent2">
                    <a:lumMod val="50000"/>
                  </a:schemeClr>
                </a:solidFill>
              </a:defRPr>
            </a:lvl2pPr>
            <a:lvl3pPr>
              <a:buFont typeface="Wingdings" pitchFamily="2" charset="2"/>
              <a:buChar char="§"/>
              <a:defRPr>
                <a:solidFill>
                  <a:schemeClr val="accent2">
                    <a:lumMod val="50000"/>
                  </a:schemeClr>
                </a:solidFill>
              </a:defRPr>
            </a:lvl3pPr>
            <a:lvl4pPr>
              <a:buFont typeface="Wingdings" pitchFamily="2" charset="2"/>
              <a:buChar char="§"/>
              <a:defRPr>
                <a:solidFill>
                  <a:schemeClr val="accent2">
                    <a:lumMod val="50000"/>
                  </a:schemeClr>
                </a:solidFill>
              </a:defRPr>
            </a:lvl4pPr>
            <a:lvl5pPr>
              <a:buFont typeface="Wingdings" pitchFamily="2" charset="2"/>
              <a:buChar char="§"/>
              <a:defRPr>
                <a:solidFill>
                  <a:schemeClr val="accent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7A0E3B67-DC53-5645-AE92-DDDD2F9C904A}"/>
              </a:ext>
            </a:extLst>
          </p:cNvPr>
          <p:cNvSpPr>
            <a:spLocks noGrp="1"/>
          </p:cNvSpPr>
          <p:nvPr>
            <p:ph type="pic" sz="quarter" idx="13"/>
          </p:nvPr>
        </p:nvSpPr>
        <p:spPr>
          <a:xfrm>
            <a:off x="6705600" y="0"/>
            <a:ext cx="5486400" cy="6858000"/>
          </a:xfrm>
          <a:pattFill prst="lgCheck">
            <a:fgClr>
              <a:schemeClr val="accent2">
                <a:lumMod val="20000"/>
                <a:lumOff val="80000"/>
              </a:schemeClr>
            </a:fgClr>
            <a:bgClr>
              <a:schemeClr val="accent4"/>
            </a:bgClr>
          </a:pattFill>
        </p:spPr>
        <p:txBody>
          <a:bodyPr anchor="ctr"/>
          <a:lstStyle>
            <a:lvl1pPr algn="ctr">
              <a:buNone/>
              <a:defRPr/>
            </a:lvl1pPr>
          </a:lstStyle>
          <a:p>
            <a:endParaRPr lang="en-US"/>
          </a:p>
        </p:txBody>
      </p:sp>
      <p:sp>
        <p:nvSpPr>
          <p:cNvPr id="5" name="Slide Number Placeholder 5">
            <a:extLst>
              <a:ext uri="{FF2B5EF4-FFF2-40B4-BE49-F238E27FC236}">
                <a16:creationId xmlns:a16="http://schemas.microsoft.com/office/drawing/2014/main" id="{3A8537D2-3F3C-EB45-8AD0-06445A9E7864}"/>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bg1"/>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16645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estions_Green">
    <p:spTree>
      <p:nvGrpSpPr>
        <p:cNvPr id="1" name=""/>
        <p:cNvGrpSpPr/>
        <p:nvPr/>
      </p:nvGrpSpPr>
      <p:grpSpPr>
        <a:xfrm>
          <a:off x="0" y="0"/>
          <a:ext cx="0" cy="0"/>
          <a:chOff x="0" y="0"/>
          <a:chExt cx="0" cy="0"/>
        </a:xfrm>
      </p:grpSpPr>
      <p:sp>
        <p:nvSpPr>
          <p:cNvPr id="15" name="Content Placeholder 3">
            <a:extLst>
              <a:ext uri="{FF2B5EF4-FFF2-40B4-BE49-F238E27FC236}">
                <a16:creationId xmlns:a16="http://schemas.microsoft.com/office/drawing/2014/main" id="{BBC16823-C6B1-8F42-BE14-0C3757C1ED51}"/>
              </a:ext>
            </a:extLst>
          </p:cNvPr>
          <p:cNvSpPr txBox="1">
            <a:spLocks/>
          </p:cNvSpPr>
          <p:nvPr userDrawn="1"/>
        </p:nvSpPr>
        <p:spPr>
          <a:xfrm>
            <a:off x="1" y="2971799"/>
            <a:ext cx="6400800" cy="914401"/>
          </a:xfrm>
          <a:prstGeom prst="rect">
            <a:avLst/>
          </a:prstGeom>
          <a:noFill/>
          <a:ln>
            <a:noFill/>
          </a:ln>
        </p:spPr>
        <p:txBody>
          <a:bodyPr lIns="91440" tIns="91440" rIns="91440" bIns="9144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Font typeface="Arial" panose="020B0604020202020204" pitchFamily="34" charset="0"/>
              <a:buNone/>
            </a:pPr>
            <a:r>
              <a:rPr lang="en-US" sz="5400" b="1" i="0" dirty="0">
                <a:solidFill>
                  <a:schemeClr val="bg1"/>
                </a:solidFill>
                <a:latin typeface="Arial Black" panose="020B0604020202020204" pitchFamily="34" charset="0"/>
                <a:cs typeface="Arial Black" panose="020B0604020202020204" pitchFamily="34" charset="0"/>
              </a:rPr>
              <a:t>QUESTIONS?</a:t>
            </a:r>
          </a:p>
        </p:txBody>
      </p:sp>
      <p:sp>
        <p:nvSpPr>
          <p:cNvPr id="8" name="Picture Placeholder 6">
            <a:extLst>
              <a:ext uri="{FF2B5EF4-FFF2-40B4-BE49-F238E27FC236}">
                <a16:creationId xmlns:a16="http://schemas.microsoft.com/office/drawing/2014/main" id="{45E60FAD-A6C8-774C-B158-468D61145CC8}"/>
              </a:ext>
            </a:extLst>
          </p:cNvPr>
          <p:cNvSpPr>
            <a:spLocks noGrp="1"/>
          </p:cNvSpPr>
          <p:nvPr>
            <p:ph type="pic" sz="quarter" idx="13"/>
          </p:nvPr>
        </p:nvSpPr>
        <p:spPr>
          <a:xfrm>
            <a:off x="6400801" y="0"/>
            <a:ext cx="5791199" cy="6858000"/>
          </a:xfrm>
          <a:pattFill prst="lgCheck">
            <a:fgClr>
              <a:schemeClr val="accent2">
                <a:lumMod val="20000"/>
                <a:lumOff val="80000"/>
              </a:schemeClr>
            </a:fgClr>
            <a:bgClr>
              <a:schemeClr val="accent4"/>
            </a:bgClr>
          </a:pattFill>
        </p:spPr>
        <p:txBody>
          <a:bodyPr anchor="ctr"/>
          <a:lstStyle>
            <a:lvl1pPr algn="ctr">
              <a:buNone/>
              <a:defRPr/>
            </a:lvl1pPr>
          </a:lstStyle>
          <a:p>
            <a:endParaRPr lang="en-US"/>
          </a:p>
        </p:txBody>
      </p:sp>
      <p:sp>
        <p:nvSpPr>
          <p:cNvPr id="9" name="Slide Number Placeholder 5">
            <a:extLst>
              <a:ext uri="{FF2B5EF4-FFF2-40B4-BE49-F238E27FC236}">
                <a16:creationId xmlns:a16="http://schemas.microsoft.com/office/drawing/2014/main" id="{0A233104-C3CA-AF4C-B1F2-62C3C69A044F}"/>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bg1"/>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00927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_Page#_Green">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1B77FCA-4572-B142-AEFA-03C30227EBB3}"/>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bg1"/>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75219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userDrawn="1"/>
        </p:nvSpPr>
        <p:spPr>
          <a:xfrm>
            <a:off x="0" y="0"/>
            <a:ext cx="12192000" cy="1447800"/>
          </a:xfrm>
          <a:prstGeom prst="rect">
            <a:avLst/>
          </a:prstGeom>
          <a:solidFill>
            <a:srgbClr val="809E7C"/>
          </a:solidFill>
          <a:ln>
            <a:solidFill>
              <a:srgbClr val="809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p>
        </p:txBody>
      </p:sp>
      <p:sp>
        <p:nvSpPr>
          <p:cNvPr id="2" name="Title 1"/>
          <p:cNvSpPr>
            <a:spLocks noGrp="1"/>
          </p:cNvSpPr>
          <p:nvPr>
            <p:ph type="title"/>
          </p:nvPr>
        </p:nvSpPr>
        <p:spPr>
          <a:xfrm>
            <a:off x="838200" y="339727"/>
            <a:ext cx="10515600" cy="989541"/>
          </a:xfrm>
        </p:spPr>
        <p:txBody>
          <a:bodyPr/>
          <a:lstStyle>
            <a:lvl1pPr>
              <a:defRPr b="1">
                <a:solidFill>
                  <a:schemeClr val="accent4"/>
                </a:solidFill>
                <a:latin typeface="+mn-lt"/>
              </a:defRPr>
            </a:lvl1pPr>
          </a:lstStyle>
          <a:p>
            <a:r>
              <a:rPr lang="en-US" dirty="0"/>
              <a:t>Click to edit Master title style</a:t>
            </a:r>
          </a:p>
        </p:txBody>
      </p:sp>
      <p:sp>
        <p:nvSpPr>
          <p:cNvPr id="3" name="Content Placeholder 2"/>
          <p:cNvSpPr>
            <a:spLocks noGrp="1"/>
          </p:cNvSpPr>
          <p:nvPr>
            <p:ph idx="1"/>
          </p:nvPr>
        </p:nvSpPr>
        <p:spPr>
          <a:xfrm>
            <a:off x="838200" y="1597025"/>
            <a:ext cx="10515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25F676-049C-47E8-9D18-0972D6F113A8}" type="datetime1">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2"/>
            <a:ext cx="2743200" cy="365125"/>
          </a:xfrm>
        </p:spPr>
        <p:txBody>
          <a:bodyPr/>
          <a:lstStyle>
            <a:lvl1pPr>
              <a:defRPr>
                <a:solidFill>
                  <a:schemeClr val="tx1"/>
                </a:solidFill>
              </a:defRPr>
            </a:lvl1pPr>
          </a:lstStyle>
          <a:p>
            <a:fld id="{62278409-03B0-4639-9311-057B40AE364C}" type="slidenum">
              <a:rPr lang="en-US" smtClean="0"/>
              <a:pPr/>
              <a:t>‹#›</a:t>
            </a:fld>
            <a:endParaRPr lang="en-US" dirty="0"/>
          </a:p>
        </p:txBody>
      </p:sp>
    </p:spTree>
    <p:extLst>
      <p:ext uri="{BB962C8B-B14F-4D97-AF65-F5344CB8AC3E}">
        <p14:creationId xmlns:p14="http://schemas.microsoft.com/office/powerpoint/2010/main" val="1525647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Side_Title_Date_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C41ABD-ECC0-E243-A485-31F78634EFEF}"/>
              </a:ext>
            </a:extLst>
          </p:cNvPr>
          <p:cNvSpPr/>
          <p:nvPr userDrawn="1"/>
        </p:nvSpPr>
        <p:spPr>
          <a:xfrm>
            <a:off x="0" y="0"/>
            <a:ext cx="42672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43C70E7-03B3-D34E-B0FA-3FA344E07923}"/>
              </a:ext>
            </a:extLst>
          </p:cNvPr>
          <p:cNvPicPr>
            <a:picLocks noChangeAspect="1"/>
          </p:cNvPicPr>
          <p:nvPr userDrawn="1"/>
        </p:nvPicPr>
        <p:blipFill>
          <a:blip r:embed="rId2"/>
          <a:srcRect/>
          <a:stretch/>
        </p:blipFill>
        <p:spPr>
          <a:xfrm>
            <a:off x="381000" y="1330186"/>
            <a:ext cx="3385930" cy="4232413"/>
          </a:xfrm>
          <a:prstGeom prst="rect">
            <a:avLst/>
          </a:prstGeom>
        </p:spPr>
      </p:pic>
      <p:sp>
        <p:nvSpPr>
          <p:cNvPr id="5" name="Title Placeholder 1">
            <a:extLst>
              <a:ext uri="{FF2B5EF4-FFF2-40B4-BE49-F238E27FC236}">
                <a16:creationId xmlns:a16="http://schemas.microsoft.com/office/drawing/2014/main" id="{42BED20C-A7B4-B84D-A54B-92626675774A}"/>
              </a:ext>
            </a:extLst>
          </p:cNvPr>
          <p:cNvSpPr>
            <a:spLocks noGrp="1"/>
          </p:cNvSpPr>
          <p:nvPr>
            <p:ph type="title" hasCustomPrompt="1"/>
          </p:nvPr>
        </p:nvSpPr>
        <p:spPr>
          <a:xfrm>
            <a:off x="4724401" y="1330185"/>
            <a:ext cx="6705599" cy="2632215"/>
          </a:xfrm>
          <a:prstGeom prst="rect">
            <a:avLst/>
          </a:prstGeom>
        </p:spPr>
        <p:txBody>
          <a:bodyPr vert="horz" lIns="91440" tIns="45720" rIns="91440" bIns="45720" rtlCol="0" anchor="b">
            <a:normAutofit/>
          </a:bodyPr>
          <a:lstStyle>
            <a:lvl1pPr>
              <a:defRPr>
                <a:solidFill>
                  <a:schemeClr val="bg1"/>
                </a:solidFill>
              </a:defRPr>
            </a:lvl1pPr>
          </a:lstStyle>
          <a:p>
            <a:r>
              <a:rPr lang="en-US" dirty="0"/>
              <a:t>TITLE</a:t>
            </a:r>
          </a:p>
        </p:txBody>
      </p:sp>
      <p:sp>
        <p:nvSpPr>
          <p:cNvPr id="7" name="Text Placeholder 6">
            <a:extLst>
              <a:ext uri="{FF2B5EF4-FFF2-40B4-BE49-F238E27FC236}">
                <a16:creationId xmlns:a16="http://schemas.microsoft.com/office/drawing/2014/main" id="{42D365D3-09B1-A446-8EFD-07DBE0000A16}"/>
              </a:ext>
            </a:extLst>
          </p:cNvPr>
          <p:cNvSpPr>
            <a:spLocks noGrp="1"/>
          </p:cNvSpPr>
          <p:nvPr>
            <p:ph type="body" sz="quarter" idx="10" hasCustomPrompt="1"/>
          </p:nvPr>
        </p:nvSpPr>
        <p:spPr>
          <a:xfrm>
            <a:off x="5486401" y="3962401"/>
            <a:ext cx="5943600" cy="382003"/>
          </a:xfrm>
        </p:spPr>
        <p:txBody>
          <a:bodyPr>
            <a:normAutofit/>
          </a:bodyPr>
          <a:lstStyle>
            <a:lvl1pPr>
              <a:buNone/>
              <a:defRPr sz="1800">
                <a:solidFill>
                  <a:schemeClr val="accent2"/>
                </a:solidFill>
              </a:defRPr>
            </a:lvl1pPr>
            <a:lvl2pPr>
              <a:buNone/>
              <a:defRPr/>
            </a:lvl2pPr>
            <a:lvl3pPr>
              <a:buNone/>
              <a:defRPr/>
            </a:lvl3pPr>
            <a:lvl4pPr>
              <a:buNone/>
              <a:defRPr/>
            </a:lvl4pPr>
            <a:lvl5pPr>
              <a:buNone/>
              <a:defRPr/>
            </a:lvl5pPr>
          </a:lstStyle>
          <a:p>
            <a:pPr lvl="0"/>
            <a:r>
              <a:rPr lang="en-US" dirty="0"/>
              <a:t>Month, Year</a:t>
            </a:r>
          </a:p>
        </p:txBody>
      </p:sp>
      <p:sp>
        <p:nvSpPr>
          <p:cNvPr id="8" name="Text Placeholder 6">
            <a:extLst>
              <a:ext uri="{FF2B5EF4-FFF2-40B4-BE49-F238E27FC236}">
                <a16:creationId xmlns:a16="http://schemas.microsoft.com/office/drawing/2014/main" id="{086C6FA7-947B-4647-8F92-7C88926C767F}"/>
              </a:ext>
            </a:extLst>
          </p:cNvPr>
          <p:cNvSpPr>
            <a:spLocks noGrp="1"/>
          </p:cNvSpPr>
          <p:nvPr>
            <p:ph type="body" sz="quarter" idx="11" hasCustomPrompt="1"/>
          </p:nvPr>
        </p:nvSpPr>
        <p:spPr>
          <a:xfrm>
            <a:off x="6400801" y="4404026"/>
            <a:ext cx="5029200" cy="1326550"/>
          </a:xfrm>
        </p:spPr>
        <p:txBody>
          <a:bodyPr>
            <a:normAutofit/>
          </a:bodyPr>
          <a:lstStyle>
            <a:lvl1pPr>
              <a:buNone/>
              <a:defRPr sz="1800">
                <a:solidFill>
                  <a:schemeClr val="accent2"/>
                </a:solidFill>
              </a:defRPr>
            </a:lvl1pPr>
            <a:lvl2pPr>
              <a:buNone/>
              <a:defRPr/>
            </a:lvl2pPr>
            <a:lvl3pPr>
              <a:buNone/>
              <a:defRPr/>
            </a:lvl3pPr>
            <a:lvl4pPr>
              <a:buNone/>
              <a:defRPr/>
            </a:lvl4pPr>
            <a:lvl5pPr>
              <a:buNone/>
              <a:defRPr/>
            </a:lvl5pPr>
          </a:lstStyle>
          <a:p>
            <a:pPr lvl="0"/>
            <a:r>
              <a:rPr lang="en-US" dirty="0"/>
              <a:t>Presenter names</a:t>
            </a:r>
          </a:p>
        </p:txBody>
      </p:sp>
      <p:sp>
        <p:nvSpPr>
          <p:cNvPr id="9" name="TextBox 8">
            <a:extLst>
              <a:ext uri="{FF2B5EF4-FFF2-40B4-BE49-F238E27FC236}">
                <a16:creationId xmlns:a16="http://schemas.microsoft.com/office/drawing/2014/main" id="{E7F61649-54BF-D049-A5BA-39A6081551F4}"/>
              </a:ext>
            </a:extLst>
          </p:cNvPr>
          <p:cNvSpPr txBox="1"/>
          <p:nvPr userDrawn="1"/>
        </p:nvSpPr>
        <p:spPr>
          <a:xfrm>
            <a:off x="4724401" y="3945262"/>
            <a:ext cx="871329" cy="369332"/>
          </a:xfrm>
          <a:prstGeom prst="rect">
            <a:avLst/>
          </a:prstGeom>
          <a:noFill/>
        </p:spPr>
        <p:txBody>
          <a:bodyPr wrap="square" rtlCol="0">
            <a:spAutoFit/>
          </a:bodyPr>
          <a:lstStyle/>
          <a:p>
            <a:r>
              <a:rPr lang="en-US" b="1" i="0" dirty="0">
                <a:solidFill>
                  <a:schemeClr val="bg1"/>
                </a:solidFill>
                <a:latin typeface="Arial" panose="020B0604020202020204" pitchFamily="34" charset="0"/>
                <a:cs typeface="Arial" panose="020B0604020202020204" pitchFamily="34" charset="0"/>
              </a:rPr>
              <a:t>DATE:</a:t>
            </a:r>
          </a:p>
        </p:txBody>
      </p:sp>
      <p:sp>
        <p:nvSpPr>
          <p:cNvPr id="10" name="TextBox 9">
            <a:extLst>
              <a:ext uri="{FF2B5EF4-FFF2-40B4-BE49-F238E27FC236}">
                <a16:creationId xmlns:a16="http://schemas.microsoft.com/office/drawing/2014/main" id="{CEC3B180-BA03-A34D-9A03-377A0B599F4F}"/>
              </a:ext>
            </a:extLst>
          </p:cNvPr>
          <p:cNvSpPr txBox="1"/>
          <p:nvPr userDrawn="1"/>
        </p:nvSpPr>
        <p:spPr>
          <a:xfrm>
            <a:off x="4724401" y="4374215"/>
            <a:ext cx="1828799" cy="369332"/>
          </a:xfrm>
          <a:prstGeom prst="rect">
            <a:avLst/>
          </a:prstGeom>
          <a:noFill/>
        </p:spPr>
        <p:txBody>
          <a:bodyPr wrap="square" rtlCol="0">
            <a:spAutoFit/>
          </a:bodyPr>
          <a:lstStyle/>
          <a:p>
            <a:r>
              <a:rPr lang="en-US" b="1" i="0" dirty="0">
                <a:solidFill>
                  <a:schemeClr val="bg1"/>
                </a:solidFill>
                <a:latin typeface="Arial" panose="020B0604020202020204" pitchFamily="34" charset="0"/>
                <a:cs typeface="Arial" panose="020B0604020202020204" pitchFamily="34" charset="0"/>
              </a:rPr>
              <a:t>PRESENTERS:</a:t>
            </a:r>
          </a:p>
        </p:txBody>
      </p:sp>
      <p:sp>
        <p:nvSpPr>
          <p:cNvPr id="11" name="Slide Number Placeholder 5">
            <a:extLst>
              <a:ext uri="{FF2B5EF4-FFF2-40B4-BE49-F238E27FC236}">
                <a16:creationId xmlns:a16="http://schemas.microsoft.com/office/drawing/2014/main" id="{2250F6F8-0BEE-5A41-968B-400508C97557}"/>
              </a:ext>
            </a:extLst>
          </p:cNvPr>
          <p:cNvSpPr>
            <a:spLocks noGrp="1"/>
          </p:cNvSpPr>
          <p:nvPr>
            <p:ph type="sldNum" sz="quarter" idx="12"/>
          </p:nvPr>
        </p:nvSpPr>
        <p:spPr>
          <a:xfrm>
            <a:off x="11748052" y="6415987"/>
            <a:ext cx="443948" cy="263109"/>
          </a:xfrm>
          <a:prstGeom prst="rect">
            <a:avLst/>
          </a:prstGeom>
          <a:solidFill>
            <a:schemeClr val="accent1"/>
          </a:solidFill>
        </p:spPr>
        <p:txBody>
          <a:bodyPr/>
          <a:lstStyle>
            <a:lvl1pPr algn="ctr">
              <a:defRPr sz="1200" b="0">
                <a:solidFill>
                  <a:schemeClr val="bg1"/>
                </a:solidFill>
                <a:latin typeface="Arial" panose="020B0604020202020204" pitchFamily="34" charset="0"/>
                <a:cs typeface="Arial" panose="020B0604020202020204" pitchFamily="34" charset="0"/>
              </a:defRPr>
            </a:lvl1pPr>
          </a:lstStyle>
          <a:p>
            <a:fld id="{62278409-03B0-4639-9311-057B40AE364C}"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473377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theme" Target="../theme/theme6.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67061F-9F18-944E-9190-CCDE97E4AF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A2F7CB7-D882-2942-B1AD-3D65ACDEBF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243027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92" r:id="rId4"/>
    <p:sldLayoutId id="2147483687" r:id="rId5"/>
    <p:sldLayoutId id="2147483663" r:id="rId6"/>
    <p:sldLayoutId id="2147483732" r:id="rId7"/>
    <p:sldLayoutId id="2147483739" r:id="rId8"/>
  </p:sldLayoutIdLst>
  <p:hf hdr="0" ftr="0" dt="0"/>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Clr>
          <a:schemeClr val="bg1"/>
        </a:buClr>
        <a:buFont typeface="Wingdings" pitchFamily="2" charset="2"/>
        <a:buChar char="§"/>
        <a:defRPr sz="2800" b="0" i="0" kern="1200">
          <a:solidFill>
            <a:schemeClr val="accent2">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buClr>
        <a:buFont typeface="Wingdings" pitchFamily="2" charset="2"/>
        <a:buChar char="§"/>
        <a:defRPr sz="2400" b="0" i="0" kern="1200">
          <a:solidFill>
            <a:schemeClr val="accent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buClr>
        <a:buFont typeface="Wingdings" pitchFamily="2" charset="2"/>
        <a:buChar char="§"/>
        <a:defRPr sz="2000" b="0" i="0" kern="1200">
          <a:solidFill>
            <a:schemeClr val="accent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buClr>
        <a:buFont typeface="Wingdings" pitchFamily="2" charset="2"/>
        <a:buChar char="§"/>
        <a:defRPr sz="1800" b="0" i="0" kern="1200">
          <a:solidFill>
            <a:schemeClr val="accent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buClr>
        <a:buFont typeface="Wingdings" pitchFamily="2" charset="2"/>
        <a:buChar char="§"/>
        <a:defRPr sz="1800" b="0" i="0" kern="1200">
          <a:solidFill>
            <a:schemeClr val="accent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67061F-9F18-944E-9190-CCDE97E4AF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A2F7CB7-D882-2942-B1AD-3D65ACDEBF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8144201"/>
      </p:ext>
    </p:extLst>
  </p:cSld>
  <p:clrMap bg1="lt1" tx1="dk1" bg2="lt2" tx2="dk2" accent1="accent1" accent2="accent2" accent3="accent3" accent4="accent4" accent5="accent5" accent6="accent6" hlink="hlink" folHlink="folHlink"/>
  <p:sldLayoutIdLst>
    <p:sldLayoutId id="2147483678" r:id="rId1"/>
    <p:sldLayoutId id="2147483688" r:id="rId2"/>
    <p:sldLayoutId id="2147483683" r:id="rId3"/>
    <p:sldLayoutId id="2147483665" r:id="rId4"/>
    <p:sldLayoutId id="2147483667" r:id="rId5"/>
    <p:sldLayoutId id="2147483668" r:id="rId6"/>
    <p:sldLayoutId id="2147483669" r:id="rId7"/>
    <p:sldLayoutId id="2147483673" r:id="rId8"/>
    <p:sldLayoutId id="2147483670" r:id="rId9"/>
    <p:sldLayoutId id="2147483671" r:id="rId10"/>
    <p:sldLayoutId id="2147483672" r:id="rId11"/>
    <p:sldLayoutId id="2147483666" r:id="rId12"/>
    <p:sldLayoutId id="2147483733" r:id="rId13"/>
  </p:sldLayoutIdLst>
  <p:hf hdr="0" ftr="0" dt="0"/>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Clr>
          <a:schemeClr val="bg1"/>
        </a:buClr>
        <a:buFont typeface="Wingdings" pitchFamily="2" charset="2"/>
        <a:buChar char="§"/>
        <a:defRPr sz="2800" b="0" i="0" kern="1200">
          <a:solidFill>
            <a:schemeClr val="accent2">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buClr>
        <a:buFont typeface="Wingdings" pitchFamily="2" charset="2"/>
        <a:buChar char="§"/>
        <a:defRPr sz="2400" b="0" i="0" kern="1200">
          <a:solidFill>
            <a:schemeClr val="accent2">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buClr>
        <a:buFont typeface="Wingdings" pitchFamily="2" charset="2"/>
        <a:buChar char="§"/>
        <a:defRPr sz="2000" b="0" i="0" kern="1200">
          <a:solidFill>
            <a:schemeClr val="accent2">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buClr>
        <a:buFont typeface="Wingdings" pitchFamily="2" charset="2"/>
        <a:buChar char="§"/>
        <a:defRPr sz="1800" b="0" i="0" kern="1200">
          <a:solidFill>
            <a:schemeClr val="accent2">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buClr>
        <a:buFont typeface="Wingdings" pitchFamily="2" charset="2"/>
        <a:buChar char="§"/>
        <a:defRPr sz="1800" b="0" i="0" kern="1200">
          <a:solidFill>
            <a:schemeClr val="accent2">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67061F-9F18-944E-9190-CCDE97E4AF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A2F7CB7-D882-2942-B1AD-3D65ACDEBF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304970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hf hdr="0" ftr="0" dt="0"/>
  <p:txStyles>
    <p:titleStyle>
      <a:lvl1pPr algn="l" defTabSz="914400" rtl="0" eaLnBrk="1" latinLnBrk="0" hangingPunct="1">
        <a:lnSpc>
          <a:spcPct val="90000"/>
        </a:lnSpc>
        <a:spcBef>
          <a:spcPct val="0"/>
        </a:spcBef>
        <a:buNone/>
        <a:defRPr sz="4400" b="1" i="0" kern="1200">
          <a:solidFill>
            <a:schemeClr val="bg2"/>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Clr>
          <a:schemeClr val="bg2"/>
        </a:buClr>
        <a:buFont typeface="Wingdings" pitchFamily="2" charset="2"/>
        <a:buChar char="§"/>
        <a:defRPr sz="2800" b="0" i="0" kern="1200">
          <a:solidFill>
            <a:schemeClr val="accent2">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Wingdings" pitchFamily="2" charset="2"/>
        <a:buChar char="§"/>
        <a:defRPr sz="2400" b="0" i="0" kern="1200">
          <a:solidFill>
            <a:schemeClr val="accent2">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Wingdings" pitchFamily="2" charset="2"/>
        <a:buChar char="§"/>
        <a:defRPr sz="2000" b="0" i="0" kern="1200">
          <a:solidFill>
            <a:schemeClr val="accent2">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Wingdings" pitchFamily="2" charset="2"/>
        <a:buChar char="§"/>
        <a:defRPr sz="1800" b="0" i="0" kern="1200">
          <a:solidFill>
            <a:schemeClr val="accent2">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Wingdings" pitchFamily="2" charset="2"/>
        <a:buChar char="§"/>
        <a:defRPr sz="1800" b="0" i="0" kern="1200">
          <a:solidFill>
            <a:schemeClr val="accent2">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67061F-9F18-944E-9190-CCDE97E4AF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A2F7CB7-D882-2942-B1AD-3D65ACDEBF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821533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b="0" i="0" kern="1200">
          <a:solidFill>
            <a:schemeClr val="accent2">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b="0" i="0" kern="1200">
          <a:solidFill>
            <a:schemeClr val="accent2">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b="0" i="0" kern="1200">
          <a:solidFill>
            <a:schemeClr val="accent2">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b="0" i="0" kern="1200">
          <a:solidFill>
            <a:schemeClr val="accent2">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b="0" i="0" kern="1200">
          <a:solidFill>
            <a:schemeClr val="accent2">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67061F-9F18-944E-9190-CCDE97E4AF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A2F7CB7-D882-2942-B1AD-3D65ACDEBF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489979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hf hdr="0" ftr="0" dt="0"/>
  <p:txStyles>
    <p:titleStyle>
      <a:lvl1pPr algn="l" defTabSz="914400" rtl="0" eaLnBrk="1" latinLnBrk="0" hangingPunct="1">
        <a:lnSpc>
          <a:spcPct val="90000"/>
        </a:lnSpc>
        <a:spcBef>
          <a:spcPct val="0"/>
        </a:spcBef>
        <a:buNone/>
        <a:defRPr sz="4400" b="1" i="0" kern="1200">
          <a:solidFill>
            <a:schemeClr val="tx2"/>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itchFamily="2" charset="2"/>
        <a:buChar char="§"/>
        <a:defRPr sz="2800" b="0" i="0" kern="1200">
          <a:solidFill>
            <a:schemeClr val="accent2">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Font typeface="Wingdings" pitchFamily="2" charset="2"/>
        <a:buChar char="§"/>
        <a:defRPr sz="2400" b="0" i="0" kern="1200">
          <a:solidFill>
            <a:schemeClr val="accent2">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Font typeface="Wingdings" pitchFamily="2" charset="2"/>
        <a:buChar char="§"/>
        <a:defRPr sz="2000" b="0" i="0" kern="1200">
          <a:solidFill>
            <a:schemeClr val="accent2">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Wingdings" pitchFamily="2" charset="2"/>
        <a:buChar char="§"/>
        <a:defRPr sz="1800" b="0" i="0" kern="1200">
          <a:solidFill>
            <a:schemeClr val="accent2">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Wingdings" pitchFamily="2" charset="2"/>
        <a:buChar char="§"/>
        <a:defRPr sz="1800" b="0" i="0" kern="1200">
          <a:solidFill>
            <a:schemeClr val="accent2">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5ECA534-C926-49C5-A073-A1499E492404}" type="datetimeFigureOut">
              <a:rPr lang="en-US" smtClean="0"/>
              <a:t>3/16/2021</a:t>
            </a:fld>
            <a:endParaRPr lang="en-US"/>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902728B-44A6-48A9-9850-E834E49C8380}" type="slidenum">
              <a:rPr lang="en-US" smtClean="0"/>
              <a:t>‹#›</a:t>
            </a:fld>
            <a:endParaRPr lang="en-US"/>
          </a:p>
        </p:txBody>
      </p:sp>
    </p:spTree>
    <p:extLst>
      <p:ext uri="{BB962C8B-B14F-4D97-AF65-F5344CB8AC3E}">
        <p14:creationId xmlns:p14="http://schemas.microsoft.com/office/powerpoint/2010/main" val="49308531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67061F-9F18-944E-9190-CCDE97E4AF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A2F7CB7-D882-2942-B1AD-3D65ACDEBF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202816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Lst>
  <p:hf hdr="0" ftr="0" dt="0"/>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Clr>
          <a:schemeClr val="bg1"/>
        </a:buClr>
        <a:buFont typeface="Wingdings" pitchFamily="2" charset="2"/>
        <a:buChar char="§"/>
        <a:defRPr sz="2800" b="0" i="0" kern="1200">
          <a:solidFill>
            <a:schemeClr val="accent2">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buClr>
        <a:buFont typeface="Wingdings" pitchFamily="2" charset="2"/>
        <a:buChar char="§"/>
        <a:defRPr sz="2400" b="0" i="0" kern="1200">
          <a:solidFill>
            <a:schemeClr val="accent2">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buClr>
        <a:buFont typeface="Wingdings" pitchFamily="2" charset="2"/>
        <a:buChar char="§"/>
        <a:defRPr sz="2000" b="0" i="0" kern="1200">
          <a:solidFill>
            <a:schemeClr val="accent2">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buClr>
        <a:buFont typeface="Wingdings" pitchFamily="2" charset="2"/>
        <a:buChar char="§"/>
        <a:defRPr sz="1800" b="0" i="0" kern="1200">
          <a:solidFill>
            <a:schemeClr val="accent2">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buClr>
        <a:buFont typeface="Wingdings" pitchFamily="2" charset="2"/>
        <a:buChar char="§"/>
        <a:defRPr sz="1800" b="0" i="0" kern="1200">
          <a:solidFill>
            <a:schemeClr val="accent2">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xml"/><Relationship Id="rId1" Type="http://schemas.openxmlformats.org/officeDocument/2006/relationships/slideLayout" Target="../slideLayouts/slideLayout59.xml"/><Relationship Id="rId6" Type="http://schemas.microsoft.com/office/2007/relationships/hdphoto" Target="../media/hdphoto1.wdp"/><Relationship Id="rId5" Type="http://schemas.openxmlformats.org/officeDocument/2006/relationships/image" Target="../media/image37.png"/><Relationship Id="rId4" Type="http://schemas.openxmlformats.org/officeDocument/2006/relationships/image" Target="../media/image36.jpeg"/></Relationships>
</file>

<file path=ppt/slides/_rels/slide1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0.xml"/><Relationship Id="rId1" Type="http://schemas.openxmlformats.org/officeDocument/2006/relationships/slideLayout" Target="../slideLayouts/slideLayout59.xml"/><Relationship Id="rId5" Type="http://schemas.openxmlformats.org/officeDocument/2006/relationships/hyperlink" Target="http://www.reportcard.doe.k12.de.us/" TargetMode="Externa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8.jpg"/><Relationship Id="rId7" Type="http://schemas.openxmlformats.org/officeDocument/2006/relationships/diagramQuickStyle" Target="../diagrams/quickStyle1.xml"/><Relationship Id="rId2" Type="http://schemas.openxmlformats.org/officeDocument/2006/relationships/notesSlide" Target="../notesSlides/notesSlide11.xml"/><Relationship Id="rId1" Type="http://schemas.openxmlformats.org/officeDocument/2006/relationships/slideLayout" Target="../slideLayouts/slideLayout59.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1.jpe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2.xml"/><Relationship Id="rId1" Type="http://schemas.openxmlformats.org/officeDocument/2006/relationships/slideLayout" Target="../slideLayouts/slideLayout59.xml"/><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3.xml"/><Relationship Id="rId1" Type="http://schemas.openxmlformats.org/officeDocument/2006/relationships/slideLayout" Target="../slideLayouts/slideLayout71.xml"/><Relationship Id="rId5" Type="http://schemas.openxmlformats.org/officeDocument/2006/relationships/image" Target="../media/image1.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7.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5.xml"/><Relationship Id="rId1" Type="http://schemas.openxmlformats.org/officeDocument/2006/relationships/slideLayout" Target="../slideLayouts/slideLayout59.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xml"/><Relationship Id="rId1" Type="http://schemas.openxmlformats.org/officeDocument/2006/relationships/slideLayout" Target="../slideLayouts/slideLayout59.xml"/><Relationship Id="rId4" Type="http://schemas.openxmlformats.org/officeDocument/2006/relationships/image" Target="../media/image3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xml"/><Relationship Id="rId1" Type="http://schemas.openxmlformats.org/officeDocument/2006/relationships/slideLayout" Target="../slideLayouts/slideLayout59.xml"/><Relationship Id="rId4" Type="http://schemas.openxmlformats.org/officeDocument/2006/relationships/image" Target="../media/image36.jpe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7.xml"/><Relationship Id="rId1" Type="http://schemas.openxmlformats.org/officeDocument/2006/relationships/slideLayout" Target="../slideLayouts/slideLayout59.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0.xml"/><Relationship Id="rId1" Type="http://schemas.openxmlformats.org/officeDocument/2006/relationships/slideLayout" Target="../slideLayouts/slideLayout59.xml"/><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1.xml"/><Relationship Id="rId1" Type="http://schemas.openxmlformats.org/officeDocument/2006/relationships/slideLayout" Target="../slideLayouts/slideLayout59.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xml"/><Relationship Id="rId1" Type="http://schemas.openxmlformats.org/officeDocument/2006/relationships/slideLayout" Target="../slideLayouts/slideLayout59.xml"/><Relationship Id="rId4" Type="http://schemas.openxmlformats.org/officeDocument/2006/relationships/image" Target="../media/image36.jpeg"/></Relationships>
</file>

<file path=ppt/slides/_rels/slide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xml"/><Relationship Id="rId1" Type="http://schemas.openxmlformats.org/officeDocument/2006/relationships/slideLayout" Target="../slideLayouts/slideLayout59.xml"/><Relationship Id="rId4" Type="http://schemas.openxmlformats.org/officeDocument/2006/relationships/image" Target="../media/image36.jpeg"/></Relationships>
</file>

<file path=ppt/slides/_rels/slide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6.xml"/><Relationship Id="rId1" Type="http://schemas.openxmlformats.org/officeDocument/2006/relationships/slideLayout" Target="../slideLayouts/slideLayout59.xml"/><Relationship Id="rId4" Type="http://schemas.openxmlformats.org/officeDocument/2006/relationships/image" Target="../media/image39.jpeg"/></Relationships>
</file>

<file path=ppt/slides/_rels/slide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7.xml"/><Relationship Id="rId1" Type="http://schemas.openxmlformats.org/officeDocument/2006/relationships/slideLayout" Target="../slideLayouts/slideLayout59.xml"/><Relationship Id="rId4" Type="http://schemas.openxmlformats.org/officeDocument/2006/relationships/image" Target="../media/image40.jpeg"/></Relationships>
</file>

<file path=ppt/slides/_rels/slide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8.xml"/><Relationship Id="rId1" Type="http://schemas.openxmlformats.org/officeDocument/2006/relationships/slideLayout" Target="../slideLayouts/slideLayout59.xml"/><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9.xml"/><Relationship Id="rId1" Type="http://schemas.openxmlformats.org/officeDocument/2006/relationships/slideLayout" Target="../slideLayouts/slideLayout59.xml"/><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23AF6E-CCB7-5644-88AF-05141C825543}"/>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85797004-52FA-4A7E-872A-6F5BE13FE38A}"/>
              </a:ext>
            </a:extLst>
          </p:cNvPr>
          <p:cNvSpPr/>
          <p:nvPr/>
        </p:nvSpPr>
        <p:spPr>
          <a:xfrm>
            <a:off x="6553200" y="0"/>
            <a:ext cx="52578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DD37D31-1734-4094-BCC3-376AE7DF19ED}"/>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9887" t="36300" r="12147" b="34309"/>
          <a:stretch/>
        </p:blipFill>
        <p:spPr>
          <a:xfrm>
            <a:off x="6706398" y="129280"/>
            <a:ext cx="4951404" cy="1442367"/>
          </a:xfrm>
          <a:prstGeom prst="rect">
            <a:avLst/>
          </a:prstGeom>
        </p:spPr>
      </p:pic>
      <p:sp>
        <p:nvSpPr>
          <p:cNvPr id="6" name="TextBox 5">
            <a:extLst>
              <a:ext uri="{FF2B5EF4-FFF2-40B4-BE49-F238E27FC236}">
                <a16:creationId xmlns:a16="http://schemas.microsoft.com/office/drawing/2014/main" id="{931D34BC-A006-40A0-ABE4-385064AFBD1B}"/>
              </a:ext>
            </a:extLst>
          </p:cNvPr>
          <p:cNvSpPr txBox="1"/>
          <p:nvPr/>
        </p:nvSpPr>
        <p:spPr>
          <a:xfrm>
            <a:off x="894257" y="5145315"/>
            <a:ext cx="4324861" cy="584775"/>
          </a:xfrm>
          <a:prstGeom prst="rect">
            <a:avLst/>
          </a:prstGeom>
          <a:noFill/>
        </p:spPr>
        <p:txBody>
          <a:bodyPr wrap="square" rtlCol="0">
            <a:spAutoFit/>
          </a:bodyPr>
          <a:lstStyle/>
          <a:p>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March 16, 2021</a:t>
            </a:r>
          </a:p>
        </p:txBody>
      </p:sp>
      <p:pic>
        <p:nvPicPr>
          <p:cNvPr id="9" name="Picture 8">
            <a:extLst>
              <a:ext uri="{FF2B5EF4-FFF2-40B4-BE49-F238E27FC236}">
                <a16:creationId xmlns:a16="http://schemas.microsoft.com/office/drawing/2014/main" id="{E99EC77B-97E5-4C95-91F6-0DC6888352B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3000" contrast="-35000"/>
                    </a14:imgEffect>
                  </a14:imgLayer>
                </a14:imgProps>
              </a:ext>
              <a:ext uri="{28A0092B-C50C-407E-A947-70E740481C1C}">
                <a14:useLocalDpi xmlns:a14="http://schemas.microsoft.com/office/drawing/2010/main" val="0"/>
              </a:ext>
            </a:extLst>
          </a:blip>
          <a:srcRect/>
          <a:stretch/>
        </p:blipFill>
        <p:spPr>
          <a:xfrm>
            <a:off x="255811" y="4599473"/>
            <a:ext cx="5601755" cy="325994"/>
          </a:xfrm>
          <a:prstGeom prst="rect">
            <a:avLst/>
          </a:prstGeom>
        </p:spPr>
      </p:pic>
      <p:sp>
        <p:nvSpPr>
          <p:cNvPr id="10" name="TextBox 9">
            <a:extLst>
              <a:ext uri="{FF2B5EF4-FFF2-40B4-BE49-F238E27FC236}">
                <a16:creationId xmlns:a16="http://schemas.microsoft.com/office/drawing/2014/main" id="{22A8A761-FCC5-40D3-974D-26B0FCFD3C93}"/>
              </a:ext>
            </a:extLst>
          </p:cNvPr>
          <p:cNvSpPr txBox="1"/>
          <p:nvPr/>
        </p:nvSpPr>
        <p:spPr>
          <a:xfrm>
            <a:off x="237882" y="2209800"/>
            <a:ext cx="6158917" cy="2169825"/>
          </a:xfrm>
          <a:prstGeom prst="rect">
            <a:avLst/>
          </a:prstGeom>
          <a:noFill/>
        </p:spPr>
        <p:txBody>
          <a:bodyPr wrap="square" rtlCol="0">
            <a:spAutoFit/>
          </a:bodyPr>
          <a:lstStyle/>
          <a:p>
            <a:r>
              <a:rPr lang="en-US" sz="4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Delaware Student Success Collaborative Working Group</a:t>
            </a:r>
          </a:p>
        </p:txBody>
      </p:sp>
    </p:spTree>
    <p:extLst>
      <p:ext uri="{BB962C8B-B14F-4D97-AF65-F5344CB8AC3E}">
        <p14:creationId xmlns:p14="http://schemas.microsoft.com/office/powerpoint/2010/main" val="1954176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9887" t="36300" r="12147" b="34309"/>
          <a:stretch/>
        </p:blipFill>
        <p:spPr>
          <a:xfrm>
            <a:off x="6869476" y="5751472"/>
            <a:ext cx="3798525" cy="1106528"/>
          </a:xfrm>
          <a:prstGeom prst="rect">
            <a:avLst/>
          </a:prstGeom>
        </p:spPr>
      </p:pic>
      <p:sp>
        <p:nvSpPr>
          <p:cNvPr id="3" name="TextBox 2">
            <a:extLst>
              <a:ext uri="{FF2B5EF4-FFF2-40B4-BE49-F238E27FC236}">
                <a16:creationId xmlns:a16="http://schemas.microsoft.com/office/drawing/2014/main" id="{C16683ED-420A-D64C-BA61-4BDA73CF0E42}"/>
              </a:ext>
            </a:extLst>
          </p:cNvPr>
          <p:cNvSpPr txBox="1"/>
          <p:nvPr/>
        </p:nvSpPr>
        <p:spPr>
          <a:xfrm>
            <a:off x="609600" y="614364"/>
            <a:ext cx="70866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Data to Guide the Work</a:t>
            </a:r>
          </a:p>
        </p:txBody>
      </p:sp>
      <p:sp>
        <p:nvSpPr>
          <p:cNvPr id="6" name="Rectangle 5">
            <a:extLst>
              <a:ext uri="{FF2B5EF4-FFF2-40B4-BE49-F238E27FC236}">
                <a16:creationId xmlns:a16="http://schemas.microsoft.com/office/drawing/2014/main" id="{99A57513-AE6B-3C4C-B3DB-E58C98172882}"/>
              </a:ext>
            </a:extLst>
          </p:cNvPr>
          <p:cNvSpPr/>
          <p:nvPr/>
        </p:nvSpPr>
        <p:spPr>
          <a:xfrm>
            <a:off x="1905001" y="6099594"/>
            <a:ext cx="287764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1" i="0" u="none" strike="noStrike" kern="1200" cap="none" spc="0" normalizeH="0" baseline="0" noProof="0" dirty="0">
                <a:ln>
                  <a:noFill/>
                </a:ln>
                <a:solidFill>
                  <a:srgbClr val="B9DB6D"/>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br>
            <a:r>
              <a:rPr kumimoji="0" lang="en-US" sz="1600" b="1" i="0" u="none" strike="noStrike" kern="1200" cap="none" spc="0" normalizeH="0" baseline="0" noProof="0" dirty="0" err="1">
                <a:ln>
                  <a:noFill/>
                </a:ln>
                <a:solidFill>
                  <a:srgbClr val="B9DB6D"/>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delawarestudentsuccess.org</a:t>
            </a:r>
            <a:endParaRPr kumimoji="0" lang="en-US" sz="1600" b="1" i="0" u="none" strike="noStrike" kern="1200" cap="none" spc="0" normalizeH="0" baseline="0" noProof="0" dirty="0">
              <a:ln>
                <a:noFill/>
              </a:ln>
              <a:solidFill>
                <a:srgbClr val="B9DB6D"/>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2" name="TextBox 1"/>
          <p:cNvSpPr txBox="1"/>
          <p:nvPr/>
        </p:nvSpPr>
        <p:spPr>
          <a:xfrm>
            <a:off x="762000" y="2418870"/>
            <a:ext cx="5715000"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Located in Delaware School Report Card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hlinkClick r:id="rId5"/>
              </a:rPr>
              <a:t>www.reportcard.doe.k12.de.us</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ELA proficiency 5</a:t>
            </a:r>
            <a:r>
              <a:rPr kumimoji="0" lang="en-US" sz="20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mn-cs"/>
              </a:rPr>
              <a:t>th</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8</a:t>
            </a:r>
            <a:r>
              <a:rPr kumimoji="0" lang="en-US" sz="20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mn-cs"/>
              </a:rPr>
              <a:t>th</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and 11</a:t>
            </a:r>
            <a:r>
              <a:rPr kumimoji="0" lang="en-US" sz="20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mn-cs"/>
              </a:rPr>
              <a:t>th</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grades</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Math proficiency 5</a:t>
            </a:r>
            <a:r>
              <a:rPr kumimoji="0" lang="en-US" sz="20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mn-cs"/>
              </a:rPr>
              <a:t>th</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8</a:t>
            </a:r>
            <a:r>
              <a:rPr kumimoji="0" lang="en-US" sz="20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mn-cs"/>
              </a:rPr>
              <a:t>th</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and 11</a:t>
            </a:r>
            <a:r>
              <a:rPr kumimoji="0" lang="en-US" sz="20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mn-cs"/>
              </a:rPr>
              <a:t>th</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grades</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On track attendance</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CER enrollment</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CTE pathway enrollment</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4-year grad rate</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College Ready</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Career Ready </a:t>
            </a:r>
          </a:p>
          <a:p>
            <a:pPr marL="800100" lvl="1" indent="-342900">
              <a:buFont typeface="Symbol" panose="05050102010706020507" pitchFamily="18" charset="2"/>
              <a:buChar char=""/>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BBF6ECE-A41F-45DA-B9C2-35AAF766DCFE}"/>
              </a:ext>
            </a:extLst>
          </p:cNvPr>
          <p:cNvSpPr txBox="1"/>
          <p:nvPr/>
        </p:nvSpPr>
        <p:spPr>
          <a:xfrm>
            <a:off x="6330338" y="2015820"/>
            <a:ext cx="5328262"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Located in </a:t>
            </a:r>
            <a:r>
              <a:rPr kumimoji="0" lang="en-US" sz="20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eSchool</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8</a:t>
            </a:r>
            <a:r>
              <a:rPr kumimoji="0" lang="en-US" sz="20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mn-cs"/>
              </a:rPr>
              <a:t>th</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grade math course enrollment by course type</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9</a:t>
            </a:r>
            <a:r>
              <a:rPr kumimoji="0" lang="en-US" sz="20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mn-cs"/>
              </a:rPr>
              <a:t>th</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grade math course enrollment by course type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Sent by email every two weeks from DHEO:</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FAFSA completion (not available by student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Located in Delaware Student Success Report:</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College Remediation rates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392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9887" t="36300" r="12147" b="34309"/>
          <a:stretch/>
        </p:blipFill>
        <p:spPr>
          <a:xfrm>
            <a:off x="8064519" y="6099593"/>
            <a:ext cx="2603481" cy="758406"/>
          </a:xfrm>
          <a:prstGeom prst="rect">
            <a:avLst/>
          </a:prstGeom>
        </p:spPr>
      </p:pic>
      <p:sp>
        <p:nvSpPr>
          <p:cNvPr id="3" name="TextBox 2">
            <a:extLst>
              <a:ext uri="{FF2B5EF4-FFF2-40B4-BE49-F238E27FC236}">
                <a16:creationId xmlns:a16="http://schemas.microsoft.com/office/drawing/2014/main" id="{C16683ED-420A-D64C-BA61-4BDA73CF0E42}"/>
              </a:ext>
            </a:extLst>
          </p:cNvPr>
          <p:cNvSpPr txBox="1"/>
          <p:nvPr/>
        </p:nvSpPr>
        <p:spPr>
          <a:xfrm>
            <a:off x="381000" y="381000"/>
            <a:ext cx="9753600" cy="769441"/>
          </a:xfrm>
          <a:prstGeom prst="rect">
            <a:avLst/>
          </a:prstGeom>
          <a:noFill/>
        </p:spPr>
        <p:txBody>
          <a:bodyPr wrap="square" rtlCol="0">
            <a:spAutoFit/>
          </a:bodyPr>
          <a:lstStyle/>
          <a:p>
            <a:pPr>
              <a:defRPr/>
            </a:pPr>
            <a:r>
              <a:rPr lang="en-US" sz="4400" b="1" dirty="0">
                <a:solidFill>
                  <a:prstClr val="white"/>
                </a:solidFill>
                <a:latin typeface="Open Sans" panose="020B0606030504020204" pitchFamily="34" charset="0"/>
                <a:ea typeface="Open Sans" panose="020B0606030504020204" pitchFamily="34" charset="0"/>
                <a:cs typeface="Open Sans" panose="020B0606030504020204" pitchFamily="34" charset="0"/>
              </a:rPr>
              <a:t>Components of the Collaborative</a:t>
            </a:r>
          </a:p>
        </p:txBody>
      </p:sp>
      <p:sp>
        <p:nvSpPr>
          <p:cNvPr id="6" name="Rectangle 5">
            <a:extLst>
              <a:ext uri="{FF2B5EF4-FFF2-40B4-BE49-F238E27FC236}">
                <a16:creationId xmlns:a16="http://schemas.microsoft.com/office/drawing/2014/main" id="{99A57513-AE6B-3C4C-B3DB-E58C98172882}"/>
              </a:ext>
            </a:extLst>
          </p:cNvPr>
          <p:cNvSpPr/>
          <p:nvPr/>
        </p:nvSpPr>
        <p:spPr>
          <a:xfrm>
            <a:off x="1905001" y="6099594"/>
            <a:ext cx="2877647" cy="584775"/>
          </a:xfrm>
          <a:prstGeom prst="rect">
            <a:avLst/>
          </a:prstGeom>
        </p:spPr>
        <p:txBody>
          <a:bodyPr wrap="none">
            <a:spAutoFit/>
          </a:bodyPr>
          <a:lstStyle/>
          <a:p>
            <a:pPr>
              <a:defRPr/>
            </a:pPr>
            <a:br>
              <a:rPr lang="en-US" sz="1600" b="1" dirty="0">
                <a:solidFill>
                  <a:srgbClr val="B9DB6D"/>
                </a:solidFill>
                <a:latin typeface="Open Sans Semibold" panose="020B0606030504020204" pitchFamily="34" charset="0"/>
                <a:ea typeface="Open Sans Semibold" panose="020B0606030504020204" pitchFamily="34" charset="0"/>
                <a:cs typeface="Open Sans Semibold" panose="020B0606030504020204" pitchFamily="34" charset="0"/>
              </a:rPr>
            </a:br>
            <a:r>
              <a:rPr lang="en-US" sz="1600" b="1" dirty="0" err="1">
                <a:solidFill>
                  <a:srgbClr val="B9DB6D"/>
                </a:solidFill>
                <a:latin typeface="Open Sans Semibold" panose="020B0606030504020204" pitchFamily="34" charset="0"/>
                <a:ea typeface="Open Sans Semibold" panose="020B0606030504020204" pitchFamily="34" charset="0"/>
                <a:cs typeface="Open Sans Semibold" panose="020B0606030504020204" pitchFamily="34" charset="0"/>
              </a:rPr>
              <a:t>delawarestudentsuccess.org</a:t>
            </a:r>
            <a:endParaRPr lang="en-US" sz="1600" b="1" dirty="0">
              <a:solidFill>
                <a:srgbClr val="B9DB6D"/>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graphicFrame>
        <p:nvGraphicFramePr>
          <p:cNvPr id="8" name="Diagram 7">
            <a:extLst>
              <a:ext uri="{FF2B5EF4-FFF2-40B4-BE49-F238E27FC236}">
                <a16:creationId xmlns:a16="http://schemas.microsoft.com/office/drawing/2014/main" id="{805C1F9E-3A5F-410F-88B6-040E51BFA7EB}"/>
              </a:ext>
            </a:extLst>
          </p:cNvPr>
          <p:cNvGraphicFramePr/>
          <p:nvPr>
            <p:extLst>
              <p:ext uri="{D42A27DB-BD31-4B8C-83A1-F6EECF244321}">
                <p14:modId xmlns:p14="http://schemas.microsoft.com/office/powerpoint/2010/main" val="852889512"/>
              </p:ext>
            </p:extLst>
          </p:nvPr>
        </p:nvGraphicFramePr>
        <p:xfrm>
          <a:off x="838200" y="2057400"/>
          <a:ext cx="10744200" cy="40809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52020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23AF6E-CCB7-5644-88AF-05141C825543}"/>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85797004-52FA-4A7E-872A-6F5BE13FE38A}"/>
              </a:ext>
            </a:extLst>
          </p:cNvPr>
          <p:cNvSpPr/>
          <p:nvPr/>
        </p:nvSpPr>
        <p:spPr>
          <a:xfrm>
            <a:off x="6553200" y="0"/>
            <a:ext cx="52578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DD37D31-1734-4094-BCC3-376AE7DF19ED}"/>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9887" t="36300" r="12147" b="34309"/>
          <a:stretch/>
        </p:blipFill>
        <p:spPr>
          <a:xfrm>
            <a:off x="6706398" y="129280"/>
            <a:ext cx="4951404" cy="1442367"/>
          </a:xfrm>
          <a:prstGeom prst="rect">
            <a:avLst/>
          </a:prstGeom>
        </p:spPr>
      </p:pic>
      <p:sp>
        <p:nvSpPr>
          <p:cNvPr id="10" name="TextBox 9">
            <a:extLst>
              <a:ext uri="{FF2B5EF4-FFF2-40B4-BE49-F238E27FC236}">
                <a16:creationId xmlns:a16="http://schemas.microsoft.com/office/drawing/2014/main" id="{22A8A761-FCC5-40D3-974D-26B0FCFD3C93}"/>
              </a:ext>
            </a:extLst>
          </p:cNvPr>
          <p:cNvSpPr txBox="1"/>
          <p:nvPr/>
        </p:nvSpPr>
        <p:spPr>
          <a:xfrm>
            <a:off x="565410" y="3115967"/>
            <a:ext cx="6158917" cy="2862322"/>
          </a:xfrm>
          <a:prstGeom prst="rect">
            <a:avLst/>
          </a:prstGeom>
          <a:noFill/>
        </p:spPr>
        <p:txBody>
          <a:bodyPr wrap="square" rtlCol="0">
            <a:spAutoFit/>
          </a:bodyPr>
          <a:lstStyle/>
          <a:p>
            <a:r>
              <a:rPr lang="en-US" sz="4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Refresh on National Postsecondary Strategy Institute Model</a:t>
            </a:r>
          </a:p>
        </p:txBody>
      </p:sp>
    </p:spTree>
    <p:extLst>
      <p:ext uri="{BB962C8B-B14F-4D97-AF65-F5344CB8AC3E}">
        <p14:creationId xmlns:p14="http://schemas.microsoft.com/office/powerpoint/2010/main" val="2176112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B8AAD50-02AD-4F09-908F-23A9652E5C23}"/>
              </a:ext>
            </a:extLst>
          </p:cNvPr>
          <p:cNvPicPr>
            <a:picLocks noChangeAspect="1"/>
          </p:cNvPicPr>
          <p:nvPr/>
        </p:nvPicPr>
        <p:blipFill>
          <a:blip r:embed="rId3"/>
          <a:stretch>
            <a:fillRect/>
          </a:stretch>
        </p:blipFill>
        <p:spPr>
          <a:xfrm>
            <a:off x="6071616" y="2971800"/>
            <a:ext cx="6024465" cy="2940383"/>
          </a:xfrm>
          <a:prstGeom prst="rect">
            <a:avLst/>
          </a:prstGeom>
          <a:noFill/>
        </p:spPr>
      </p:pic>
      <p:pic>
        <p:nvPicPr>
          <p:cNvPr id="7" name="Content Placeholder 5" descr="Chart, diagram&#10;&#10;Description automatically generated">
            <a:extLst>
              <a:ext uri="{FF2B5EF4-FFF2-40B4-BE49-F238E27FC236}">
                <a16:creationId xmlns:a16="http://schemas.microsoft.com/office/drawing/2014/main" id="{2D1B7B21-9759-43C4-BD54-6950F41624A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40" r="897"/>
          <a:stretch/>
        </p:blipFill>
        <p:spPr>
          <a:xfrm>
            <a:off x="676292" y="-48768"/>
            <a:ext cx="5002427" cy="6369383"/>
          </a:xfrm>
          <a:prstGeom prst="rect">
            <a:avLst/>
          </a:prstGeom>
          <a:noFill/>
          <a:effectLst/>
        </p:spPr>
      </p:pic>
      <p:pic>
        <p:nvPicPr>
          <p:cNvPr id="21" name="Picture 20" descr="A close up of a sign&#10;&#10;Description automatically generated">
            <a:extLst>
              <a:ext uri="{FF2B5EF4-FFF2-40B4-BE49-F238E27FC236}">
                <a16:creationId xmlns:a16="http://schemas.microsoft.com/office/drawing/2014/main" id="{7B31071D-C00D-4DD5-9E16-7BA2B8F441C5}"/>
              </a:ext>
            </a:extLst>
          </p:cNvPr>
          <p:cNvPicPr>
            <a:picLocks noChangeAspect="1"/>
          </p:cNvPicPr>
          <p:nvPr/>
        </p:nvPicPr>
        <p:blipFill>
          <a:blip r:embed="rId5"/>
          <a:stretch>
            <a:fillRect/>
          </a:stretch>
        </p:blipFill>
        <p:spPr>
          <a:xfrm>
            <a:off x="6342039" y="1295400"/>
            <a:ext cx="5489713" cy="1291697"/>
          </a:xfrm>
          <a:prstGeom prst="rect">
            <a:avLst/>
          </a:prstGeom>
        </p:spPr>
      </p:pic>
    </p:spTree>
    <p:extLst>
      <p:ext uri="{BB962C8B-B14F-4D97-AF65-F5344CB8AC3E}">
        <p14:creationId xmlns:p14="http://schemas.microsoft.com/office/powerpoint/2010/main" val="2622192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6C396-4B28-4AE3-9539-13C8B8B2F56C}"/>
              </a:ext>
            </a:extLst>
          </p:cNvPr>
          <p:cNvSpPr>
            <a:spLocks noGrp="1"/>
          </p:cNvSpPr>
          <p:nvPr>
            <p:ph type="title"/>
          </p:nvPr>
        </p:nvSpPr>
        <p:spPr/>
        <p:txBody>
          <a:bodyPr/>
          <a:lstStyle/>
          <a:p>
            <a:r>
              <a:rPr lang="en-US" dirty="0">
                <a:latin typeface="Arial Black" panose="020B0A04020102020204" pitchFamily="34" charset="0"/>
              </a:rPr>
              <a:t>Believe </a:t>
            </a:r>
            <a:r>
              <a:rPr lang="en-US" dirty="0">
                <a:latin typeface="Arial Black" panose="020B0A04020102020204" pitchFamily="34" charset="0"/>
                <a:sym typeface="Wingdings" panose="05000000000000000000" pitchFamily="2" charset="2"/>
              </a:rPr>
              <a:t> </a:t>
            </a:r>
            <a:r>
              <a:rPr lang="en-US" dirty="0">
                <a:latin typeface="Arial Black" panose="020B0A04020102020204" pitchFamily="34" charset="0"/>
              </a:rPr>
              <a:t>An Equity Driver</a:t>
            </a:r>
          </a:p>
        </p:txBody>
      </p:sp>
      <p:sp>
        <p:nvSpPr>
          <p:cNvPr id="3" name="Content Placeholder 2">
            <a:extLst>
              <a:ext uri="{FF2B5EF4-FFF2-40B4-BE49-F238E27FC236}">
                <a16:creationId xmlns:a16="http://schemas.microsoft.com/office/drawing/2014/main" id="{9BDE7ED8-12C3-406F-A967-3AF6E9B86E96}"/>
              </a:ext>
            </a:extLst>
          </p:cNvPr>
          <p:cNvSpPr>
            <a:spLocks noGrp="1"/>
          </p:cNvSpPr>
          <p:nvPr>
            <p:ph idx="1"/>
          </p:nvPr>
        </p:nvSpPr>
        <p:spPr/>
        <p:txBody>
          <a:bodyPr>
            <a:normAutofit lnSpcReduction="10000"/>
          </a:bodyPr>
          <a:lstStyle/>
          <a:p>
            <a:pPr marL="0" indent="0">
              <a:buNone/>
            </a:pPr>
            <a:endParaRPr lang="en-US" dirty="0">
              <a:solidFill>
                <a:srgbClr val="202124"/>
              </a:solidFill>
            </a:endParaRPr>
          </a:p>
          <a:p>
            <a:endParaRPr lang="en-US" dirty="0">
              <a:solidFill>
                <a:srgbClr val="202124"/>
              </a:solidFill>
            </a:endParaRPr>
          </a:p>
          <a:p>
            <a:pPr marL="0" indent="0">
              <a:buNone/>
            </a:pPr>
            <a:r>
              <a:rPr lang="en-US" dirty="0">
                <a:solidFill>
                  <a:schemeClr val="accent2">
                    <a:lumMod val="50000"/>
                  </a:schemeClr>
                </a:solidFill>
              </a:rPr>
              <a:t>All students should be given the experiences, resources, and supports to reach for a credential beyond a high school diploma</a:t>
            </a:r>
            <a:r>
              <a:rPr lang="en-US" dirty="0">
                <a:solidFill>
                  <a:srgbClr val="202124"/>
                </a:solidFill>
              </a:rPr>
              <a:t>.</a:t>
            </a:r>
          </a:p>
          <a:p>
            <a:pPr marL="0" indent="0">
              <a:buNone/>
            </a:pPr>
            <a:endParaRPr lang="en-US" dirty="0">
              <a:solidFill>
                <a:srgbClr val="202124"/>
              </a:solidFill>
            </a:endParaRPr>
          </a:p>
          <a:p>
            <a:pPr marL="514350" indent="-514350">
              <a:buFont typeface="+mj-lt"/>
              <a:buAutoNum type="arabicPeriod"/>
            </a:pPr>
            <a:r>
              <a:rPr lang="en-US" b="1" dirty="0">
                <a:solidFill>
                  <a:schemeClr val="bg2"/>
                </a:solidFill>
              </a:rPr>
              <a:t>Believe</a:t>
            </a:r>
            <a:r>
              <a:rPr lang="en-US" dirty="0">
                <a:solidFill>
                  <a:srgbClr val="202124"/>
                </a:solidFill>
              </a:rPr>
              <a:t> </a:t>
            </a:r>
            <a:r>
              <a:rPr lang="en-US" dirty="0">
                <a:solidFill>
                  <a:schemeClr val="accent2">
                    <a:lumMod val="50000"/>
                  </a:schemeClr>
                </a:solidFill>
              </a:rPr>
              <a:t>is a way of thinking.</a:t>
            </a:r>
          </a:p>
          <a:p>
            <a:pPr marL="514350" indent="-514350">
              <a:buFont typeface="+mj-lt"/>
              <a:buAutoNum type="arabicPeriod"/>
            </a:pPr>
            <a:r>
              <a:rPr lang="en-US" b="1" dirty="0">
                <a:solidFill>
                  <a:schemeClr val="bg2"/>
                </a:solidFill>
              </a:rPr>
              <a:t>Beliefs</a:t>
            </a:r>
            <a:r>
              <a:rPr lang="en-US" dirty="0">
                <a:solidFill>
                  <a:srgbClr val="202124"/>
                </a:solidFill>
              </a:rPr>
              <a:t> </a:t>
            </a:r>
            <a:r>
              <a:rPr lang="en-US" dirty="0">
                <a:solidFill>
                  <a:schemeClr val="accent2">
                    <a:lumMod val="50000"/>
                  </a:schemeClr>
                </a:solidFill>
              </a:rPr>
              <a:t>are ideas that are learned and can be shared across groups of people.</a:t>
            </a:r>
          </a:p>
          <a:p>
            <a:pPr marL="514350" indent="-514350">
              <a:buFont typeface="+mj-lt"/>
              <a:buAutoNum type="arabicPeriod"/>
            </a:pPr>
            <a:r>
              <a:rPr lang="en-US" b="1" dirty="0">
                <a:solidFill>
                  <a:schemeClr val="bg2"/>
                </a:solidFill>
              </a:rPr>
              <a:t>Beliefs</a:t>
            </a:r>
            <a:r>
              <a:rPr lang="en-US" dirty="0">
                <a:solidFill>
                  <a:srgbClr val="202124"/>
                </a:solidFill>
              </a:rPr>
              <a:t> </a:t>
            </a:r>
            <a:r>
              <a:rPr lang="en-US" dirty="0">
                <a:solidFill>
                  <a:schemeClr val="accent2">
                    <a:lumMod val="50000"/>
                  </a:schemeClr>
                </a:solidFill>
              </a:rPr>
              <a:t>drive behaviors to ensure all students obtain a credential beyond a high school diploma.</a:t>
            </a:r>
          </a:p>
        </p:txBody>
      </p:sp>
      <p:sp>
        <p:nvSpPr>
          <p:cNvPr id="4" name="Slide Number Placeholder 3">
            <a:extLst>
              <a:ext uri="{FF2B5EF4-FFF2-40B4-BE49-F238E27FC236}">
                <a16:creationId xmlns:a16="http://schemas.microsoft.com/office/drawing/2014/main" id="{ED3BD836-4C3A-444A-A74F-18E2F67B518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278409-03B0-4639-9311-057B40AE364C}" type="slidenum">
              <a:rPr kumimoji="0" lang="en-US" sz="1800" b="0" i="0" u="none" strike="noStrike" kern="1200" cap="none" spc="0" normalizeH="0" baseline="0" noProof="0" smtClean="0">
                <a:ln>
                  <a:noFill/>
                </a:ln>
                <a:solidFill>
                  <a:srgbClr val="D85F41"/>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dirty="0">
              <a:ln>
                <a:noFill/>
              </a:ln>
              <a:solidFill>
                <a:srgbClr val="D85F4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7649F43-C0B4-4FF5-94B6-6FA13273E302}"/>
              </a:ext>
            </a:extLst>
          </p:cNvPr>
          <p:cNvSpPr txBox="1"/>
          <p:nvPr/>
        </p:nvSpPr>
        <p:spPr>
          <a:xfrm>
            <a:off x="1066800" y="1638081"/>
            <a:ext cx="9601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7284B"/>
                </a:solidFill>
                <a:effectLst/>
                <a:uLnTx/>
                <a:uFillTx/>
                <a:latin typeface="Arial" panose="020B0604020202020204" pitchFamily="34" charset="0"/>
                <a:cs typeface="Arial" panose="020B0604020202020204" pitchFamily="34" charset="0"/>
              </a:rPr>
              <a:t>NPSI BELIEVES IN EDUCATIONAL EQUITY</a:t>
            </a:r>
          </a:p>
        </p:txBody>
      </p:sp>
    </p:spTree>
    <p:extLst>
      <p:ext uri="{BB962C8B-B14F-4D97-AF65-F5344CB8AC3E}">
        <p14:creationId xmlns:p14="http://schemas.microsoft.com/office/powerpoint/2010/main" val="3806957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FDBED0FE-FE11-4151-8104-AAB5DE168E31}"/>
              </a:ext>
            </a:extLst>
          </p:cNvPr>
          <p:cNvGraphicFramePr>
            <a:graphicFrameLocks noGrp="1"/>
          </p:cNvGraphicFramePr>
          <p:nvPr>
            <p:ph idx="1"/>
          </p:nvPr>
        </p:nvGraphicFramePr>
        <p:xfrm>
          <a:off x="838200" y="1825625"/>
          <a:ext cx="10515600" cy="4168775"/>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3877733037"/>
                    </a:ext>
                  </a:extLst>
                </a:gridCol>
                <a:gridCol w="6324600">
                  <a:extLst>
                    <a:ext uri="{9D8B030D-6E8A-4147-A177-3AD203B41FA5}">
                      <a16:colId xmlns:a16="http://schemas.microsoft.com/office/drawing/2014/main" val="2783723919"/>
                    </a:ext>
                  </a:extLst>
                </a:gridCol>
              </a:tblGrid>
              <a:tr h="370840">
                <a:tc>
                  <a:txBody>
                    <a:bodyPr/>
                    <a:lstStyle/>
                    <a:p>
                      <a:r>
                        <a:rPr lang="en-US" dirty="0">
                          <a:latin typeface="Arial" panose="020B0604020202020204" pitchFamily="34" charset="0"/>
                          <a:cs typeface="Arial" panose="020B0604020202020204" pitchFamily="34" charset="0"/>
                        </a:rPr>
                        <a:t>THE WHO</a:t>
                      </a:r>
                    </a:p>
                  </a:txBody>
                  <a:tcPr/>
                </a:tc>
                <a:tc>
                  <a:txBody>
                    <a:bodyPr/>
                    <a:lstStyle/>
                    <a:p>
                      <a:r>
                        <a:rPr lang="en-US" dirty="0">
                          <a:latin typeface="Arial" panose="020B0604020202020204" pitchFamily="34" charset="0"/>
                          <a:cs typeface="Arial" panose="020B0604020202020204" pitchFamily="34" charset="0"/>
                        </a:rPr>
                        <a:t>THE HOW</a:t>
                      </a:r>
                    </a:p>
                  </a:txBody>
                  <a:tcPr/>
                </a:tc>
                <a:extLst>
                  <a:ext uri="{0D108BD9-81ED-4DB2-BD59-A6C34878D82A}">
                    <a16:rowId xmlns:a16="http://schemas.microsoft.com/office/drawing/2014/main" val="553290590"/>
                  </a:ext>
                </a:extLst>
              </a:tr>
              <a:tr h="976630">
                <a:tc>
                  <a:txBody>
                    <a:bodyPr/>
                    <a:lstStyle/>
                    <a:p>
                      <a:pPr algn="l"/>
                      <a:r>
                        <a:rPr lang="en-US" sz="3600" b="1" dirty="0">
                          <a:solidFill>
                            <a:schemeClr val="bg2"/>
                          </a:solidFill>
                          <a:latin typeface="Arial" panose="020B0604020202020204" pitchFamily="34" charset="0"/>
                          <a:cs typeface="Arial" panose="020B0604020202020204" pitchFamily="34" charset="0"/>
                        </a:rPr>
                        <a:t>Leadership</a:t>
                      </a:r>
                    </a:p>
                  </a:txBody>
                  <a:tcPr anchor="ctr"/>
                </a:tc>
                <a:tc>
                  <a:txBody>
                    <a:bodyPr/>
                    <a:lstStyle/>
                    <a:p>
                      <a:pPr algn="l"/>
                      <a:r>
                        <a:rPr lang="en-US" sz="2000" dirty="0">
                          <a:solidFill>
                            <a:schemeClr val="bg2"/>
                          </a:solidFill>
                          <a:latin typeface="Arial" panose="020B0604020202020204" pitchFamily="34" charset="0"/>
                          <a:cs typeface="Arial" panose="020B0604020202020204" pitchFamily="34" charset="0"/>
                        </a:rPr>
                        <a:t>Equity reflects lived and felt experiences in decision-making processes.  </a:t>
                      </a:r>
                    </a:p>
                    <a:p>
                      <a:pPr algn="l"/>
                      <a:r>
                        <a:rPr lang="en-US" sz="2000" b="1" dirty="0">
                          <a:solidFill>
                            <a:schemeClr val="tx1"/>
                          </a:solidFill>
                          <a:latin typeface="Arial" panose="020B0604020202020204" pitchFamily="34" charset="0"/>
                          <a:cs typeface="Arial" panose="020B0604020202020204" pitchFamily="34" charset="0"/>
                        </a:rPr>
                        <a:t>Acknowledge marginalized students.</a:t>
                      </a:r>
                    </a:p>
                  </a:txBody>
                  <a:tcPr anchor="ctr"/>
                </a:tc>
                <a:extLst>
                  <a:ext uri="{0D108BD9-81ED-4DB2-BD59-A6C34878D82A}">
                    <a16:rowId xmlns:a16="http://schemas.microsoft.com/office/drawing/2014/main" val="2397738504"/>
                  </a:ext>
                </a:extLst>
              </a:tr>
              <a:tr h="871855">
                <a:tc>
                  <a:txBody>
                    <a:bodyPr/>
                    <a:lstStyle/>
                    <a:p>
                      <a:pPr algn="l"/>
                      <a:r>
                        <a:rPr lang="en-US" sz="3600" b="1" dirty="0">
                          <a:solidFill>
                            <a:schemeClr val="bg2"/>
                          </a:solidFill>
                          <a:latin typeface="Arial" panose="020B0604020202020204" pitchFamily="34" charset="0"/>
                          <a:cs typeface="Arial" panose="020B0604020202020204" pitchFamily="34" charset="0"/>
                        </a:rPr>
                        <a:t>Data Strategy</a:t>
                      </a:r>
                    </a:p>
                  </a:txBody>
                  <a:tcPr anchor="ctr"/>
                </a:tc>
                <a:tc>
                  <a:txBody>
                    <a:bodyPr/>
                    <a:lstStyle/>
                    <a:p>
                      <a:pPr algn="l"/>
                      <a:r>
                        <a:rPr lang="en-US" sz="2000" dirty="0">
                          <a:solidFill>
                            <a:schemeClr val="bg2"/>
                          </a:solidFill>
                          <a:latin typeface="Arial" panose="020B0604020202020204" pitchFamily="34" charset="0"/>
                          <a:cs typeface="Arial" panose="020B0604020202020204" pitchFamily="34" charset="0"/>
                        </a:rPr>
                        <a:t>Equity is measurable.  </a:t>
                      </a:r>
                    </a:p>
                    <a:p>
                      <a:pPr algn="l"/>
                      <a:r>
                        <a:rPr lang="en-US" sz="2000" b="1" dirty="0">
                          <a:solidFill>
                            <a:schemeClr val="tx1"/>
                          </a:solidFill>
                          <a:latin typeface="Arial" panose="020B0604020202020204" pitchFamily="34" charset="0"/>
                          <a:cs typeface="Arial" panose="020B0604020202020204" pitchFamily="34" charset="0"/>
                        </a:rPr>
                        <a:t>Commit to monitoring equity data.</a:t>
                      </a:r>
                    </a:p>
                  </a:txBody>
                  <a:tcPr anchor="ctr"/>
                </a:tc>
                <a:extLst>
                  <a:ext uri="{0D108BD9-81ED-4DB2-BD59-A6C34878D82A}">
                    <a16:rowId xmlns:a16="http://schemas.microsoft.com/office/drawing/2014/main" val="1733322079"/>
                  </a:ext>
                </a:extLst>
              </a:tr>
              <a:tr h="370840">
                <a:tc>
                  <a:txBody>
                    <a:bodyPr/>
                    <a:lstStyle/>
                    <a:p>
                      <a:pPr algn="l"/>
                      <a:r>
                        <a:rPr lang="en-US" sz="3600" b="1" dirty="0">
                          <a:solidFill>
                            <a:schemeClr val="bg2"/>
                          </a:solidFill>
                          <a:latin typeface="Arial" panose="020B0604020202020204" pitchFamily="34" charset="0"/>
                          <a:cs typeface="Arial" panose="020B0604020202020204" pitchFamily="34" charset="0"/>
                        </a:rPr>
                        <a:t>School Counseling</a:t>
                      </a:r>
                    </a:p>
                  </a:txBody>
                  <a:tcPr anchor="ctr"/>
                </a:tc>
                <a:tc>
                  <a:txBody>
                    <a:bodyPr/>
                    <a:lstStyle/>
                    <a:p>
                      <a:pPr algn="l"/>
                      <a:r>
                        <a:rPr lang="en-US" sz="2000" b="0" i="0" dirty="0">
                          <a:solidFill>
                            <a:schemeClr val="bg2"/>
                          </a:solidFill>
                          <a:effectLst/>
                          <a:latin typeface="Arial" panose="020B0604020202020204" pitchFamily="34" charset="0"/>
                          <a:cs typeface="Arial" panose="020B0604020202020204" pitchFamily="34" charset="0"/>
                        </a:rPr>
                        <a:t>Counselors positively affect the culture within their schools. </a:t>
                      </a:r>
                    </a:p>
                    <a:p>
                      <a:pPr algn="l"/>
                      <a:r>
                        <a:rPr lang="en-US" sz="2000" b="1" i="0" dirty="0">
                          <a:solidFill>
                            <a:schemeClr val="tx1"/>
                          </a:solidFill>
                          <a:effectLst/>
                          <a:latin typeface="Arial" panose="020B0604020202020204" pitchFamily="34" charset="0"/>
                          <a:cs typeface="Arial" panose="020B0604020202020204" pitchFamily="34" charset="0"/>
                        </a:rPr>
                        <a:t>Engage school counselors to implement data informed programs to support academic learning, address social-emotional needs and support college and career aspirations.</a:t>
                      </a:r>
                      <a:endParaRPr lang="en-US" sz="2000" b="1"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954891370"/>
                  </a:ext>
                </a:extLst>
              </a:tr>
            </a:tbl>
          </a:graphicData>
        </a:graphic>
      </p:graphicFrame>
      <p:sp>
        <p:nvSpPr>
          <p:cNvPr id="3" name="Slide Number Placeholder 2">
            <a:extLst>
              <a:ext uri="{FF2B5EF4-FFF2-40B4-BE49-F238E27FC236}">
                <a16:creationId xmlns:a16="http://schemas.microsoft.com/office/drawing/2014/main" id="{B7B633A8-0923-4F4A-826C-3F229CBB89DE}"/>
              </a:ext>
            </a:extLst>
          </p:cNvPr>
          <p:cNvSpPr>
            <a:spLocks noGrp="1"/>
          </p:cNvSpPr>
          <p:nvPr>
            <p:ph type="sldNum" sz="quarter" idx="12"/>
          </p:nvPr>
        </p:nvSpPr>
        <p:spPr/>
        <p:txBody>
          <a:bodyPr/>
          <a:lstStyle/>
          <a:p>
            <a:fld id="{62278409-03B0-4639-9311-057B40AE364C}" type="slidenum">
              <a:rPr lang="en-US" smtClean="0"/>
              <a:pPr/>
              <a:t>15</a:t>
            </a:fld>
            <a:endParaRPr lang="en-US"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07CD9434-5875-4C44-B439-DDEED85EB2B3}"/>
              </a:ext>
            </a:extLst>
          </p:cNvPr>
          <p:cNvSpPr>
            <a:spLocks noGrp="1"/>
          </p:cNvSpPr>
          <p:nvPr>
            <p:ph type="title"/>
          </p:nvPr>
        </p:nvSpPr>
        <p:spPr/>
        <p:txBody>
          <a:bodyPr/>
          <a:lstStyle/>
          <a:p>
            <a:r>
              <a:rPr lang="en-US" dirty="0">
                <a:latin typeface="Arial Black" panose="020B0A04020102020204" pitchFamily="34" charset="0"/>
              </a:rPr>
              <a:t>Equity Enabling Factors of the NPSI Model</a:t>
            </a:r>
          </a:p>
        </p:txBody>
      </p:sp>
    </p:spTree>
    <p:extLst>
      <p:ext uri="{BB962C8B-B14F-4D97-AF65-F5344CB8AC3E}">
        <p14:creationId xmlns:p14="http://schemas.microsoft.com/office/powerpoint/2010/main" val="3527076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23AF6E-CCB7-5644-88AF-05141C825543}"/>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85797004-52FA-4A7E-872A-6F5BE13FE38A}"/>
              </a:ext>
            </a:extLst>
          </p:cNvPr>
          <p:cNvSpPr/>
          <p:nvPr/>
        </p:nvSpPr>
        <p:spPr>
          <a:xfrm>
            <a:off x="6553200" y="0"/>
            <a:ext cx="52578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DD37D31-1734-4094-BCC3-376AE7DF19ED}"/>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9887" t="36300" r="12147" b="34309"/>
          <a:stretch/>
        </p:blipFill>
        <p:spPr>
          <a:xfrm>
            <a:off x="6706398" y="129280"/>
            <a:ext cx="4951404" cy="1442367"/>
          </a:xfrm>
          <a:prstGeom prst="rect">
            <a:avLst/>
          </a:prstGeom>
        </p:spPr>
      </p:pic>
      <p:sp>
        <p:nvSpPr>
          <p:cNvPr id="10" name="TextBox 9">
            <a:extLst>
              <a:ext uri="{FF2B5EF4-FFF2-40B4-BE49-F238E27FC236}">
                <a16:creationId xmlns:a16="http://schemas.microsoft.com/office/drawing/2014/main" id="{22A8A761-FCC5-40D3-974D-26B0FCFD3C93}"/>
              </a:ext>
            </a:extLst>
          </p:cNvPr>
          <p:cNvSpPr txBox="1"/>
          <p:nvPr/>
        </p:nvSpPr>
        <p:spPr>
          <a:xfrm>
            <a:off x="565410" y="3115967"/>
            <a:ext cx="6158917"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Advancing Opportunities for Students through the PSAP</a:t>
            </a:r>
          </a:p>
        </p:txBody>
      </p:sp>
    </p:spTree>
    <p:extLst>
      <p:ext uri="{BB962C8B-B14F-4D97-AF65-F5344CB8AC3E}">
        <p14:creationId xmlns:p14="http://schemas.microsoft.com/office/powerpoint/2010/main" val="2451123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3399E30-DDD1-294D-8BAD-E71F290E4E56}"/>
              </a:ext>
            </a:extLst>
          </p:cNvPr>
          <p:cNvGraphicFramePr>
            <a:graphicFrameLocks noGrp="1"/>
          </p:cNvGraphicFramePr>
          <p:nvPr>
            <p:ph idx="1"/>
            <p:extLst>
              <p:ext uri="{D42A27DB-BD31-4B8C-83A1-F6EECF244321}">
                <p14:modId xmlns:p14="http://schemas.microsoft.com/office/powerpoint/2010/main" val="38293766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33467BC1-E810-7B49-ACE2-77D66A5E5BA4}"/>
              </a:ext>
            </a:extLst>
          </p:cNvPr>
          <p:cNvSpPr>
            <a:spLocks noGrp="1"/>
          </p:cNvSpPr>
          <p:nvPr>
            <p:ph type="title"/>
          </p:nvPr>
        </p:nvSpPr>
        <p:spPr/>
        <p:txBody>
          <a:bodyPr/>
          <a:lstStyle/>
          <a:p>
            <a:r>
              <a:rPr lang="en-US" b="1" dirty="0">
                <a:latin typeface="Arial Black" panose="020B0A04020102020204" pitchFamily="34" charset="0"/>
              </a:rPr>
              <a:t>Data-Informed Collaboration Points</a:t>
            </a:r>
          </a:p>
        </p:txBody>
      </p:sp>
    </p:spTree>
    <p:extLst>
      <p:ext uri="{BB962C8B-B14F-4D97-AF65-F5344CB8AC3E}">
        <p14:creationId xmlns:p14="http://schemas.microsoft.com/office/powerpoint/2010/main" val="1947744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016749-6234-E448-A918-2C58BC5E461C}"/>
              </a:ext>
            </a:extLst>
          </p:cNvPr>
          <p:cNvSpPr>
            <a:spLocks noGrp="1"/>
          </p:cNvSpPr>
          <p:nvPr>
            <p:ph idx="1"/>
          </p:nvPr>
        </p:nvSpPr>
        <p:spPr>
          <a:xfrm>
            <a:off x="838200" y="1382351"/>
            <a:ext cx="10515600" cy="4794612"/>
          </a:xfrm>
        </p:spPr>
        <p:txBody>
          <a:bodyPr/>
          <a:lstStyle/>
          <a:p>
            <a:endParaRPr lang="en-US" dirty="0"/>
          </a:p>
          <a:p>
            <a:pPr marL="0" indent="0">
              <a:buNone/>
            </a:pPr>
            <a:endParaRPr lang="en-US" dirty="0"/>
          </a:p>
        </p:txBody>
      </p:sp>
      <p:sp>
        <p:nvSpPr>
          <p:cNvPr id="4" name="Title 3">
            <a:extLst>
              <a:ext uri="{FF2B5EF4-FFF2-40B4-BE49-F238E27FC236}">
                <a16:creationId xmlns:a16="http://schemas.microsoft.com/office/drawing/2014/main" id="{F13C94F4-1C10-DE46-B684-3173D888078C}"/>
              </a:ext>
            </a:extLst>
          </p:cNvPr>
          <p:cNvSpPr>
            <a:spLocks noGrp="1"/>
          </p:cNvSpPr>
          <p:nvPr>
            <p:ph type="title"/>
          </p:nvPr>
        </p:nvSpPr>
        <p:spPr>
          <a:xfrm>
            <a:off x="0" y="3718"/>
            <a:ext cx="10756200" cy="1378633"/>
          </a:xfrm>
          <a:ln>
            <a:noFill/>
          </a:ln>
        </p:spPr>
        <p:style>
          <a:lnRef idx="2">
            <a:schemeClr val="dk1"/>
          </a:lnRef>
          <a:fillRef idx="1">
            <a:schemeClr val="lt1"/>
          </a:fillRef>
          <a:effectRef idx="0">
            <a:schemeClr val="dk1"/>
          </a:effectRef>
          <a:fontRef idx="minor">
            <a:schemeClr val="dk1"/>
          </a:fontRef>
        </p:style>
        <p:txBody>
          <a:bodyPr>
            <a:normAutofit/>
          </a:bodyPr>
          <a:lstStyle/>
          <a:p>
            <a:r>
              <a:rPr lang="en-US" sz="4000" b="1" dirty="0">
                <a:solidFill>
                  <a:schemeClr val="accent4"/>
                </a:solidFill>
                <a:latin typeface="Arial Black" panose="020B0A04020102020204" pitchFamily="34" charset="0"/>
              </a:rPr>
              <a:t>Every Student College and Career Ready</a:t>
            </a:r>
          </a:p>
        </p:txBody>
      </p:sp>
      <p:graphicFrame>
        <p:nvGraphicFramePr>
          <p:cNvPr id="8" name="Diagram 7">
            <a:extLst>
              <a:ext uri="{FF2B5EF4-FFF2-40B4-BE49-F238E27FC236}">
                <a16:creationId xmlns:a16="http://schemas.microsoft.com/office/drawing/2014/main" id="{8AD9AB7B-1188-8744-B644-EE73B7385EE5}"/>
              </a:ext>
            </a:extLst>
          </p:cNvPr>
          <p:cNvGraphicFramePr/>
          <p:nvPr>
            <p:extLst>
              <p:ext uri="{D42A27DB-BD31-4B8C-83A1-F6EECF244321}">
                <p14:modId xmlns:p14="http://schemas.microsoft.com/office/powerpoint/2010/main" val="772893781"/>
              </p:ext>
            </p:extLst>
          </p:nvPr>
        </p:nvGraphicFramePr>
        <p:xfrm>
          <a:off x="831850" y="2286000"/>
          <a:ext cx="10515600" cy="3803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0EB69C12-7038-C042-B5A3-40280FDBCB43}"/>
              </a:ext>
            </a:extLst>
          </p:cNvPr>
          <p:cNvSpPr txBox="1"/>
          <p:nvPr/>
        </p:nvSpPr>
        <p:spPr>
          <a:xfrm>
            <a:off x="2514600" y="1890583"/>
            <a:ext cx="6595967" cy="523220"/>
          </a:xfrm>
          <a:prstGeom prst="rect">
            <a:avLst/>
          </a:prstGeom>
          <a:noFill/>
        </p:spPr>
        <p:txBody>
          <a:bodyPr wrap="square" rtlCol="0">
            <a:spAutoFit/>
          </a:bodyPr>
          <a:lstStyle/>
          <a:p>
            <a:r>
              <a:rPr lang="en-US" sz="2800" b="1" dirty="0">
                <a:solidFill>
                  <a:schemeClr val="accent3"/>
                </a:solidFill>
                <a:latin typeface="Arial" panose="020B0604020202020204" pitchFamily="34" charset="0"/>
                <a:cs typeface="Arial" panose="020B0604020202020204" pitchFamily="34" charset="0"/>
              </a:rPr>
              <a:t>Delaware Success Collaborative Goal</a:t>
            </a:r>
          </a:p>
        </p:txBody>
      </p:sp>
      <p:sp>
        <p:nvSpPr>
          <p:cNvPr id="3" name="Triangle 2">
            <a:extLst>
              <a:ext uri="{FF2B5EF4-FFF2-40B4-BE49-F238E27FC236}">
                <a16:creationId xmlns:a16="http://schemas.microsoft.com/office/drawing/2014/main" id="{523C0FFD-5070-8945-BB11-29550A42B4CD}"/>
              </a:ext>
            </a:extLst>
          </p:cNvPr>
          <p:cNvSpPr/>
          <p:nvPr/>
        </p:nvSpPr>
        <p:spPr>
          <a:xfrm rot="5400000">
            <a:off x="3144933" y="4367998"/>
            <a:ext cx="381000" cy="53340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iangle 9">
            <a:extLst>
              <a:ext uri="{FF2B5EF4-FFF2-40B4-BE49-F238E27FC236}">
                <a16:creationId xmlns:a16="http://schemas.microsoft.com/office/drawing/2014/main" id="{AC86211A-640A-AD44-B468-5B8D293241CA}"/>
              </a:ext>
            </a:extLst>
          </p:cNvPr>
          <p:cNvSpPr/>
          <p:nvPr/>
        </p:nvSpPr>
        <p:spPr>
          <a:xfrm rot="5400000">
            <a:off x="5957983" y="4327723"/>
            <a:ext cx="381000" cy="53340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EF45AA8F-8185-614C-A931-EFEF7F6DF591}"/>
              </a:ext>
            </a:extLst>
          </p:cNvPr>
          <p:cNvSpPr/>
          <p:nvPr/>
        </p:nvSpPr>
        <p:spPr>
          <a:xfrm rot="5400000">
            <a:off x="8653367" y="4329898"/>
            <a:ext cx="381000" cy="53340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5161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664B765-4B45-264C-806A-CD94EE05EF51}"/>
              </a:ext>
            </a:extLst>
          </p:cNvPr>
          <p:cNvGraphicFramePr>
            <a:graphicFrameLocks noGrp="1"/>
          </p:cNvGraphicFramePr>
          <p:nvPr>
            <p:ph idx="1"/>
            <p:extLst>
              <p:ext uri="{D42A27DB-BD31-4B8C-83A1-F6EECF244321}">
                <p14:modId xmlns:p14="http://schemas.microsoft.com/office/powerpoint/2010/main" val="361909826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89B854F0-BBB2-594F-98FE-EBD600023B75}"/>
              </a:ext>
            </a:extLst>
          </p:cNvPr>
          <p:cNvSpPr>
            <a:spLocks noGrp="1"/>
          </p:cNvSpPr>
          <p:nvPr>
            <p:ph type="sldNum" sz="quarter" idx="12"/>
          </p:nvPr>
        </p:nvSpPr>
        <p:spPr/>
        <p:txBody>
          <a:bodyPr/>
          <a:lstStyle/>
          <a:p>
            <a:fld id="{62278409-03B0-4639-9311-057B40AE364C}" type="slidenum">
              <a:rPr lang="en-US" smtClean="0"/>
              <a:pPr/>
              <a:t>19</a:t>
            </a:fld>
            <a:endParaRPr lang="en-US"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8207863B-AC1D-9143-8B50-4AEDA979557E}"/>
              </a:ext>
            </a:extLst>
          </p:cNvPr>
          <p:cNvSpPr>
            <a:spLocks noGrp="1"/>
          </p:cNvSpPr>
          <p:nvPr>
            <p:ph type="title"/>
          </p:nvPr>
        </p:nvSpPr>
        <p:spPr/>
        <p:txBody>
          <a:bodyPr/>
          <a:lstStyle/>
          <a:p>
            <a:r>
              <a:rPr lang="en-US" dirty="0"/>
              <a:t>Postsecondary Advisory Plan</a:t>
            </a:r>
            <a:br>
              <a:rPr lang="en-US" dirty="0"/>
            </a:br>
            <a:r>
              <a:rPr lang="en-US" dirty="0"/>
              <a:t>6 Collaborative Action Areas</a:t>
            </a:r>
          </a:p>
        </p:txBody>
      </p:sp>
    </p:spTree>
    <p:extLst>
      <p:ext uri="{BB962C8B-B14F-4D97-AF65-F5344CB8AC3E}">
        <p14:creationId xmlns:p14="http://schemas.microsoft.com/office/powerpoint/2010/main" val="4190912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9887" t="36300" r="12147" b="34309"/>
          <a:stretch/>
        </p:blipFill>
        <p:spPr>
          <a:xfrm>
            <a:off x="6869476" y="5751472"/>
            <a:ext cx="3798525" cy="1106528"/>
          </a:xfrm>
          <a:prstGeom prst="rect">
            <a:avLst/>
          </a:prstGeom>
        </p:spPr>
      </p:pic>
      <p:sp>
        <p:nvSpPr>
          <p:cNvPr id="3" name="TextBox 2">
            <a:extLst>
              <a:ext uri="{FF2B5EF4-FFF2-40B4-BE49-F238E27FC236}">
                <a16:creationId xmlns:a16="http://schemas.microsoft.com/office/drawing/2014/main" id="{C16683ED-420A-D64C-BA61-4BDA73CF0E42}"/>
              </a:ext>
            </a:extLst>
          </p:cNvPr>
          <p:cNvSpPr txBox="1"/>
          <p:nvPr/>
        </p:nvSpPr>
        <p:spPr>
          <a:xfrm>
            <a:off x="533400" y="373685"/>
            <a:ext cx="596751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dirty="0">
                <a:solidFill>
                  <a:prstClr val="white"/>
                </a:solidFill>
                <a:latin typeface="Open Sans" panose="020B0606030504020204" pitchFamily="34" charset="0"/>
                <a:ea typeface="Open Sans" panose="020B0606030504020204" pitchFamily="34" charset="0"/>
                <a:cs typeface="Open Sans" panose="020B0606030504020204" pitchFamily="34" charset="0"/>
              </a:rPr>
              <a:t>Housekeeping</a:t>
            </a:r>
            <a:endParaRPr kumimoji="0" lang="en-US" sz="44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99A57513-AE6B-3C4C-B3DB-E58C98172882}"/>
              </a:ext>
            </a:extLst>
          </p:cNvPr>
          <p:cNvSpPr/>
          <p:nvPr/>
        </p:nvSpPr>
        <p:spPr>
          <a:xfrm>
            <a:off x="1905001" y="6099594"/>
            <a:ext cx="287764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1" i="0" u="none" strike="noStrike" kern="1200" cap="none" spc="0" normalizeH="0" baseline="0" noProof="0" dirty="0">
                <a:ln>
                  <a:noFill/>
                </a:ln>
                <a:solidFill>
                  <a:srgbClr val="B9DB6D"/>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br>
            <a:r>
              <a:rPr kumimoji="0" lang="en-US" sz="1600" b="1" i="0" u="none" strike="noStrike" kern="1200" cap="none" spc="0" normalizeH="0" baseline="0" noProof="0" dirty="0" err="1">
                <a:ln>
                  <a:noFill/>
                </a:ln>
                <a:solidFill>
                  <a:srgbClr val="B9DB6D"/>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delawarestudentsuccess.org</a:t>
            </a:r>
            <a:endParaRPr kumimoji="0" lang="en-US" sz="1600" b="1" i="0" u="none" strike="noStrike" kern="1200" cap="none" spc="0" normalizeH="0" baseline="0" noProof="0" dirty="0">
              <a:ln>
                <a:noFill/>
              </a:ln>
              <a:solidFill>
                <a:srgbClr val="B9DB6D"/>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7" name="Content Placeholder 2"/>
          <p:cNvSpPr>
            <a:spLocks noGrp="1"/>
          </p:cNvSpPr>
          <p:nvPr>
            <p:ph idx="1"/>
          </p:nvPr>
        </p:nvSpPr>
        <p:spPr>
          <a:xfrm>
            <a:off x="524435" y="1981200"/>
            <a:ext cx="10439400" cy="3919537"/>
          </a:xfrm>
        </p:spPr>
        <p:txBody>
          <a:bodyPr anchor="ctr">
            <a:noAutofit/>
          </a:bodyPr>
          <a:lstStyle/>
          <a:p>
            <a:pPr marL="342900" indent="-342900">
              <a:buFont typeface="+mj-lt"/>
              <a:buAutoNum type="arabicPeriod"/>
            </a:pPr>
            <a:r>
              <a:rPr lang="en-US" sz="1800" b="1" dirty="0"/>
              <a:t>Please remember to mute your phone.</a:t>
            </a:r>
          </a:p>
          <a:p>
            <a:pPr lvl="1"/>
            <a:r>
              <a:rPr lang="en-US" sz="1800" dirty="0"/>
              <a:t>We will also manually mute participants, until the question and answer period.  </a:t>
            </a:r>
          </a:p>
          <a:p>
            <a:pPr lvl="1"/>
            <a:r>
              <a:rPr lang="en-US" sz="1800" dirty="0"/>
              <a:t>Please leave your microphones muted, if you are not speaking.</a:t>
            </a:r>
            <a:endParaRPr lang="en-US" sz="1800" b="1" dirty="0"/>
          </a:p>
          <a:p>
            <a:pPr marL="342900" indent="-342900">
              <a:buFont typeface="+mj-lt"/>
              <a:buAutoNum type="arabicPeriod"/>
            </a:pPr>
            <a:r>
              <a:rPr lang="en-US" sz="1800" dirty="0"/>
              <a:t>When speaking, let others know that you are finished by saying one of these sign-offs: “That’s all.” “I’m done.” “Thank you.” , so that everyone knows you have finished your comments.</a:t>
            </a:r>
          </a:p>
          <a:p>
            <a:pPr marL="342900" indent="-342900">
              <a:buFont typeface="+mj-lt"/>
              <a:buAutoNum type="arabicPeriod"/>
            </a:pPr>
            <a:r>
              <a:rPr lang="en-US" sz="1800" dirty="0"/>
              <a:t>Please refrain from sharing your video.</a:t>
            </a:r>
          </a:p>
          <a:p>
            <a:pPr marL="342900" indent="-342900">
              <a:buFont typeface="+mj-lt"/>
              <a:buAutoNum type="arabicPeriod"/>
            </a:pPr>
            <a:r>
              <a:rPr lang="en-US" sz="1800" dirty="0"/>
              <a:t>If you have questions during the webinar please enter them in the chat box (please find chat box at the bottom of your screen).</a:t>
            </a:r>
          </a:p>
          <a:p>
            <a:pPr marL="342900" indent="-342900">
              <a:buFont typeface="+mj-lt"/>
              <a:buAutoNum type="arabicPeriod"/>
            </a:pPr>
            <a:r>
              <a:rPr lang="en-US" sz="1800" dirty="0"/>
              <a:t>The webinar will be recorded and posted on our website.</a:t>
            </a:r>
          </a:p>
          <a:p>
            <a:pPr marL="0" indent="0">
              <a:lnSpc>
                <a:spcPct val="150000"/>
              </a:lnSpc>
              <a:buNone/>
            </a:pPr>
            <a:endParaRPr lang="en-US" sz="2400" b="1" dirty="0"/>
          </a:p>
        </p:txBody>
      </p:sp>
    </p:spTree>
    <p:extLst>
      <p:ext uri="{BB962C8B-B14F-4D97-AF65-F5344CB8AC3E}">
        <p14:creationId xmlns:p14="http://schemas.microsoft.com/office/powerpoint/2010/main" val="1200096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C89DB7-DEEA-BC49-8812-562F1B9F6C6A}"/>
              </a:ext>
            </a:extLst>
          </p:cNvPr>
          <p:cNvSpPr>
            <a:spLocks noGrp="1"/>
          </p:cNvSpPr>
          <p:nvPr>
            <p:ph sz="half" idx="2"/>
          </p:nvPr>
        </p:nvSpPr>
        <p:spPr>
          <a:xfrm>
            <a:off x="5486400" y="1143000"/>
            <a:ext cx="5867399" cy="4666215"/>
          </a:xfrm>
        </p:spPr>
        <p:txBody>
          <a:bodyPr/>
          <a:lstStyle/>
          <a:p>
            <a:pPr marL="514350" indent="-514350">
              <a:buFont typeface="+mj-lt"/>
              <a:buAutoNum type="arabicPeriod"/>
            </a:pPr>
            <a:r>
              <a:rPr lang="en-US" dirty="0"/>
              <a:t>9</a:t>
            </a:r>
            <a:r>
              <a:rPr lang="en-US" baseline="30000" dirty="0"/>
              <a:t>th</a:t>
            </a:r>
            <a:r>
              <a:rPr lang="en-US" dirty="0"/>
              <a:t> Grade on Track</a:t>
            </a:r>
          </a:p>
          <a:p>
            <a:pPr marL="514350" indent="-514350">
              <a:buFont typeface="+mj-lt"/>
              <a:buAutoNum type="arabicPeriod"/>
            </a:pPr>
            <a:r>
              <a:rPr lang="en-US" dirty="0"/>
              <a:t>12</a:t>
            </a:r>
            <a:r>
              <a:rPr lang="en-US" baseline="30000" dirty="0"/>
              <a:t>th</a:t>
            </a:r>
            <a:r>
              <a:rPr lang="en-US" dirty="0"/>
              <a:t> Grade on Track</a:t>
            </a:r>
          </a:p>
          <a:p>
            <a:pPr marL="514350" indent="-514350">
              <a:buFont typeface="+mj-lt"/>
              <a:buAutoNum type="arabicPeriod"/>
            </a:pPr>
            <a:r>
              <a:rPr lang="en-US" dirty="0"/>
              <a:t>High School Graduation</a:t>
            </a:r>
          </a:p>
          <a:p>
            <a:pPr marL="514350" indent="-514350">
              <a:buFont typeface="+mj-lt"/>
              <a:buAutoNum type="arabicPeriod"/>
            </a:pPr>
            <a:r>
              <a:rPr lang="en-US" dirty="0"/>
              <a:t>College Persistence</a:t>
            </a:r>
          </a:p>
        </p:txBody>
      </p:sp>
      <p:sp>
        <p:nvSpPr>
          <p:cNvPr id="2" name="Title 1">
            <a:extLst>
              <a:ext uri="{FF2B5EF4-FFF2-40B4-BE49-F238E27FC236}">
                <a16:creationId xmlns:a16="http://schemas.microsoft.com/office/drawing/2014/main" id="{39324DD1-2F7E-924F-BD17-9217C6010FF5}"/>
              </a:ext>
            </a:extLst>
          </p:cNvPr>
          <p:cNvSpPr>
            <a:spLocks noGrp="1"/>
          </p:cNvSpPr>
          <p:nvPr>
            <p:ph type="title" idx="4294967295"/>
          </p:nvPr>
        </p:nvSpPr>
        <p:spPr>
          <a:xfrm>
            <a:off x="4419600" y="533400"/>
            <a:ext cx="7620000" cy="1379538"/>
          </a:xfrm>
        </p:spPr>
        <p:txBody>
          <a:bodyPr>
            <a:noAutofit/>
          </a:bodyPr>
          <a:lstStyle/>
          <a:p>
            <a:pPr algn="ctr"/>
            <a:r>
              <a:rPr lang="en-US" sz="4000" b="1" dirty="0">
                <a:latin typeface="Arial Black" panose="020B0A04020102020204" pitchFamily="34" charset="0"/>
                <a:cs typeface="Arial" panose="020B0604020202020204" pitchFamily="34" charset="0"/>
              </a:rPr>
              <a:t>Share Point 1</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Measuring Overall Progress</a:t>
            </a:r>
          </a:p>
        </p:txBody>
      </p:sp>
    </p:spTree>
    <p:extLst>
      <p:ext uri="{BB962C8B-B14F-4D97-AF65-F5344CB8AC3E}">
        <p14:creationId xmlns:p14="http://schemas.microsoft.com/office/powerpoint/2010/main" val="3084574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F0739F-AC37-5441-B142-E0269061DD0E}"/>
              </a:ext>
            </a:extLst>
          </p:cNvPr>
          <p:cNvSpPr>
            <a:spLocks noGrp="1"/>
          </p:cNvSpPr>
          <p:nvPr>
            <p:ph idx="1"/>
          </p:nvPr>
        </p:nvSpPr>
        <p:spPr>
          <a:xfrm>
            <a:off x="838200" y="1351041"/>
            <a:ext cx="10515600" cy="4351338"/>
          </a:xfrm>
        </p:spPr>
        <p:txBody>
          <a:bodyPr/>
          <a:lstStyle/>
          <a:p>
            <a:pPr marL="0" indent="0">
              <a:buNone/>
            </a:pPr>
            <a:r>
              <a:rPr lang="en-US" dirty="0"/>
              <a:t>I know the percentage of 9</a:t>
            </a:r>
            <a:r>
              <a:rPr lang="en-US" baseline="30000" dirty="0"/>
              <a:t>th</a:t>
            </a:r>
            <a:r>
              <a:rPr lang="en-US" dirty="0"/>
              <a:t> grade students who are on track to graduate.</a:t>
            </a:r>
          </a:p>
          <a:p>
            <a:pPr marL="0" indent="0">
              <a:buNone/>
            </a:pPr>
            <a:endParaRPr lang="en-US" dirty="0"/>
          </a:p>
          <a:p>
            <a:pPr marL="514350" indent="-514350">
              <a:buAutoNum type="arabicPeriod"/>
            </a:pPr>
            <a:r>
              <a:rPr lang="en-US" dirty="0"/>
              <a:t>Yes</a:t>
            </a:r>
          </a:p>
          <a:p>
            <a:pPr marL="514350" indent="-514350">
              <a:buAutoNum type="arabicPeriod"/>
            </a:pPr>
            <a:r>
              <a:rPr lang="en-US" dirty="0"/>
              <a:t>No</a:t>
            </a:r>
          </a:p>
        </p:txBody>
      </p:sp>
      <p:sp>
        <p:nvSpPr>
          <p:cNvPr id="2" name="Title 1">
            <a:extLst>
              <a:ext uri="{FF2B5EF4-FFF2-40B4-BE49-F238E27FC236}">
                <a16:creationId xmlns:a16="http://schemas.microsoft.com/office/drawing/2014/main" id="{5C45D49B-88CF-8649-83F2-BAF843FA4361}"/>
              </a:ext>
            </a:extLst>
          </p:cNvPr>
          <p:cNvSpPr>
            <a:spLocks noGrp="1"/>
          </p:cNvSpPr>
          <p:nvPr>
            <p:ph type="title"/>
          </p:nvPr>
        </p:nvSpPr>
        <p:spPr/>
        <p:txBody>
          <a:bodyPr/>
          <a:lstStyle/>
          <a:p>
            <a:r>
              <a:rPr lang="en-US" dirty="0"/>
              <a:t>Poll Question – Current Practice</a:t>
            </a:r>
          </a:p>
        </p:txBody>
      </p:sp>
    </p:spTree>
    <p:extLst>
      <p:ext uri="{BB962C8B-B14F-4D97-AF65-F5344CB8AC3E}">
        <p14:creationId xmlns:p14="http://schemas.microsoft.com/office/powerpoint/2010/main" val="1659145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80A253-F486-7942-A558-893457AB3587}"/>
              </a:ext>
            </a:extLst>
          </p:cNvPr>
          <p:cNvSpPr>
            <a:spLocks noGrp="1"/>
          </p:cNvSpPr>
          <p:nvPr>
            <p:ph sz="half" idx="2"/>
          </p:nvPr>
        </p:nvSpPr>
        <p:spPr/>
        <p:txBody>
          <a:bodyPr>
            <a:normAutofit/>
          </a:bodyPr>
          <a:lstStyle/>
          <a:p>
            <a:pPr marL="0" indent="0">
              <a:buNone/>
            </a:pPr>
            <a:endParaRPr lang="en-US" dirty="0"/>
          </a:p>
          <a:p>
            <a:r>
              <a:rPr lang="en-US" dirty="0"/>
              <a:t>What sub-group populations indicate a need to have targeted supports?</a:t>
            </a:r>
          </a:p>
          <a:p>
            <a:r>
              <a:rPr lang="en-US" dirty="0"/>
              <a:t>What disaggregated data was used to identify target groups?</a:t>
            </a:r>
          </a:p>
          <a:p>
            <a:r>
              <a:rPr lang="en-US" dirty="0"/>
              <a:t>What supports are currently in place?</a:t>
            </a:r>
          </a:p>
          <a:p>
            <a:r>
              <a:rPr lang="en-US" dirty="0"/>
              <a:t>What additional supports are needed?</a:t>
            </a:r>
          </a:p>
        </p:txBody>
      </p:sp>
      <p:sp>
        <p:nvSpPr>
          <p:cNvPr id="2" name="Title 1">
            <a:extLst>
              <a:ext uri="{FF2B5EF4-FFF2-40B4-BE49-F238E27FC236}">
                <a16:creationId xmlns:a16="http://schemas.microsoft.com/office/drawing/2014/main" id="{B72F92F9-412B-A742-AD6A-AB577F0ABD04}"/>
              </a:ext>
            </a:extLst>
          </p:cNvPr>
          <p:cNvSpPr>
            <a:spLocks noGrp="1"/>
          </p:cNvSpPr>
          <p:nvPr>
            <p:ph type="title" idx="4294967295"/>
          </p:nvPr>
        </p:nvSpPr>
        <p:spPr>
          <a:xfrm>
            <a:off x="4572000" y="457200"/>
            <a:ext cx="6987745" cy="1336675"/>
          </a:xfrm>
        </p:spPr>
        <p:txBody>
          <a:bodyPr>
            <a:normAutofit fontScale="90000"/>
          </a:bodyPr>
          <a:lstStyle/>
          <a:p>
            <a:pPr algn="ctr"/>
            <a:r>
              <a:rPr lang="en-US" b="1" dirty="0">
                <a:latin typeface="Arial Black" panose="020B0A04020102020204" pitchFamily="34" charset="0"/>
                <a:cs typeface="Arial" panose="020B0604020202020204" pitchFamily="34" charset="0"/>
              </a:rPr>
              <a:t>Share Poin</a:t>
            </a:r>
            <a:r>
              <a:rPr lang="en-US" dirty="0">
                <a:latin typeface="Arial Black" panose="020B0A04020102020204" pitchFamily="34" charset="0"/>
                <a:cs typeface="Arial" panose="020B0604020202020204" pitchFamily="34" charset="0"/>
              </a:rPr>
              <a:t>t 2</a:t>
            </a:r>
            <a:br>
              <a:rPr lang="en-US"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Targeted Student Supports</a:t>
            </a:r>
          </a:p>
        </p:txBody>
      </p:sp>
    </p:spTree>
    <p:extLst>
      <p:ext uri="{BB962C8B-B14F-4D97-AF65-F5344CB8AC3E}">
        <p14:creationId xmlns:p14="http://schemas.microsoft.com/office/powerpoint/2010/main" val="2233444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20212F-F08B-5B4B-BCBB-F937563D02BD}"/>
              </a:ext>
            </a:extLst>
          </p:cNvPr>
          <p:cNvSpPr>
            <a:spLocks noGrp="1"/>
          </p:cNvSpPr>
          <p:nvPr>
            <p:ph idx="1"/>
          </p:nvPr>
        </p:nvSpPr>
        <p:spPr>
          <a:xfrm>
            <a:off x="801624" y="1676400"/>
            <a:ext cx="10515600" cy="4351338"/>
          </a:xfrm>
        </p:spPr>
        <p:txBody>
          <a:bodyPr/>
          <a:lstStyle/>
          <a:p>
            <a:pPr marL="0" indent="0">
              <a:lnSpc>
                <a:spcPct val="100000"/>
              </a:lnSpc>
              <a:buNone/>
            </a:pPr>
            <a:r>
              <a:rPr lang="en-US" dirty="0"/>
              <a:t>I use disaggregated data on AP, Dual Enrollment, Assessments, Work-Based Learning, Multi-Literacy Certificate, and Industry Recognized Credential to target sub-groups needing intervention support.</a:t>
            </a:r>
          </a:p>
          <a:p>
            <a:pPr marL="0" indent="0">
              <a:buNone/>
            </a:pPr>
            <a:endParaRPr lang="en-US" dirty="0"/>
          </a:p>
          <a:p>
            <a:pPr marL="514350" indent="-514350">
              <a:buFont typeface="+mj-lt"/>
              <a:buAutoNum type="arabicPeriod"/>
            </a:pPr>
            <a:r>
              <a:rPr lang="en-US" dirty="0"/>
              <a:t>Yes</a:t>
            </a:r>
          </a:p>
          <a:p>
            <a:pPr marL="514350" indent="-514350">
              <a:buFont typeface="+mj-lt"/>
              <a:buAutoNum type="arabicPeriod"/>
            </a:pPr>
            <a:r>
              <a:rPr lang="en-US" dirty="0"/>
              <a:t>No</a:t>
            </a:r>
          </a:p>
        </p:txBody>
      </p:sp>
      <p:sp>
        <p:nvSpPr>
          <p:cNvPr id="2" name="Title 1">
            <a:extLst>
              <a:ext uri="{FF2B5EF4-FFF2-40B4-BE49-F238E27FC236}">
                <a16:creationId xmlns:a16="http://schemas.microsoft.com/office/drawing/2014/main" id="{E55CEA49-2BB6-784A-964C-E22CF7016078}"/>
              </a:ext>
            </a:extLst>
          </p:cNvPr>
          <p:cNvSpPr>
            <a:spLocks noGrp="1"/>
          </p:cNvSpPr>
          <p:nvPr>
            <p:ph type="title"/>
          </p:nvPr>
        </p:nvSpPr>
        <p:spPr/>
        <p:txBody>
          <a:bodyPr/>
          <a:lstStyle/>
          <a:p>
            <a:r>
              <a:rPr lang="en-US" dirty="0"/>
              <a:t>Poll Question – Current Practice</a:t>
            </a:r>
          </a:p>
        </p:txBody>
      </p:sp>
    </p:spTree>
    <p:extLst>
      <p:ext uri="{BB962C8B-B14F-4D97-AF65-F5344CB8AC3E}">
        <p14:creationId xmlns:p14="http://schemas.microsoft.com/office/powerpoint/2010/main" val="3006894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BADF3A-4C16-DF4F-BF74-BE0ACF46F61B}"/>
              </a:ext>
            </a:extLst>
          </p:cNvPr>
          <p:cNvSpPr>
            <a:spLocks noGrp="1"/>
          </p:cNvSpPr>
          <p:nvPr>
            <p:ph sz="half" idx="2"/>
          </p:nvPr>
        </p:nvSpPr>
        <p:spPr/>
        <p:txBody>
          <a:bodyPr/>
          <a:lstStyle/>
          <a:p>
            <a:pPr marL="0" indent="0">
              <a:buNone/>
            </a:pPr>
            <a:endParaRPr lang="en-US" dirty="0"/>
          </a:p>
          <a:p>
            <a:pPr marL="514350" indent="-514350">
              <a:buFont typeface="+mj-lt"/>
              <a:buAutoNum type="arabicPeriod"/>
            </a:pPr>
            <a:r>
              <a:rPr lang="en-US" dirty="0"/>
              <a:t>What practices are in place for grade 8-9 transition?</a:t>
            </a:r>
          </a:p>
          <a:p>
            <a:pPr marL="514350" indent="-514350">
              <a:buFont typeface="+mj-lt"/>
              <a:buAutoNum type="arabicPeriod"/>
            </a:pPr>
            <a:r>
              <a:rPr lang="en-US" dirty="0"/>
              <a:t>What practices are in place for grade 12 to postsecondary transition?</a:t>
            </a:r>
          </a:p>
        </p:txBody>
      </p:sp>
      <p:sp>
        <p:nvSpPr>
          <p:cNvPr id="2" name="Title 1">
            <a:extLst>
              <a:ext uri="{FF2B5EF4-FFF2-40B4-BE49-F238E27FC236}">
                <a16:creationId xmlns:a16="http://schemas.microsoft.com/office/drawing/2014/main" id="{4321638F-8846-8547-AB10-5B5DFFF2837E}"/>
              </a:ext>
            </a:extLst>
          </p:cNvPr>
          <p:cNvSpPr>
            <a:spLocks noGrp="1"/>
          </p:cNvSpPr>
          <p:nvPr>
            <p:ph type="title" idx="4294967295"/>
          </p:nvPr>
        </p:nvSpPr>
        <p:spPr>
          <a:xfrm>
            <a:off x="4648200" y="533401"/>
            <a:ext cx="7239000" cy="1600200"/>
          </a:xfrm>
        </p:spPr>
        <p:txBody>
          <a:bodyPr>
            <a:normAutofit/>
          </a:bodyPr>
          <a:lstStyle/>
          <a:p>
            <a:pPr algn="ctr"/>
            <a:r>
              <a:rPr lang="en-US" b="1" dirty="0"/>
              <a:t>Share Point 3</a:t>
            </a:r>
            <a:br>
              <a:rPr lang="en-US" b="1" dirty="0"/>
            </a:br>
            <a:r>
              <a:rPr lang="en-US" b="1" dirty="0">
                <a:latin typeface="Arial" panose="020B0604020202020204" pitchFamily="34" charset="0"/>
                <a:cs typeface="Arial" panose="020B0604020202020204" pitchFamily="34" charset="0"/>
              </a:rPr>
              <a:t>Vertical Alignment</a:t>
            </a:r>
          </a:p>
        </p:txBody>
      </p:sp>
    </p:spTree>
    <p:extLst>
      <p:ext uri="{BB962C8B-B14F-4D97-AF65-F5344CB8AC3E}">
        <p14:creationId xmlns:p14="http://schemas.microsoft.com/office/powerpoint/2010/main" val="43040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C623A8-EDB6-734F-BCC7-E23E38B3CB9A}"/>
              </a:ext>
            </a:extLst>
          </p:cNvPr>
          <p:cNvSpPr>
            <a:spLocks noGrp="1"/>
          </p:cNvSpPr>
          <p:nvPr>
            <p:ph idx="1"/>
          </p:nvPr>
        </p:nvSpPr>
        <p:spPr>
          <a:xfrm>
            <a:off x="838200" y="1825625"/>
            <a:ext cx="10515600" cy="3127375"/>
          </a:xfrm>
        </p:spPr>
        <p:txBody>
          <a:bodyPr/>
          <a:lstStyle/>
          <a:p>
            <a:pPr marL="0" indent="0">
              <a:buNone/>
            </a:pPr>
            <a:r>
              <a:rPr lang="en-US" dirty="0"/>
              <a:t>I meet with middle schools and higher education institutions to align and review transition practices.</a:t>
            </a:r>
          </a:p>
          <a:p>
            <a:endParaRPr lang="en-US" dirty="0"/>
          </a:p>
          <a:p>
            <a:pPr marL="514350" indent="-514350">
              <a:buFont typeface="+mj-lt"/>
              <a:buAutoNum type="arabicPeriod"/>
            </a:pPr>
            <a:r>
              <a:rPr lang="en-US" dirty="0"/>
              <a:t>Yes</a:t>
            </a:r>
          </a:p>
          <a:p>
            <a:pPr marL="514350" indent="-514350">
              <a:buFont typeface="+mj-lt"/>
              <a:buAutoNum type="arabicPeriod"/>
            </a:pPr>
            <a:r>
              <a:rPr lang="en-US" dirty="0"/>
              <a:t>No</a:t>
            </a:r>
          </a:p>
        </p:txBody>
      </p:sp>
      <p:sp>
        <p:nvSpPr>
          <p:cNvPr id="2" name="Title 1">
            <a:extLst>
              <a:ext uri="{FF2B5EF4-FFF2-40B4-BE49-F238E27FC236}">
                <a16:creationId xmlns:a16="http://schemas.microsoft.com/office/drawing/2014/main" id="{89954FFA-E2E7-7540-A88B-488029E6C54A}"/>
              </a:ext>
            </a:extLst>
          </p:cNvPr>
          <p:cNvSpPr>
            <a:spLocks noGrp="1"/>
          </p:cNvSpPr>
          <p:nvPr>
            <p:ph type="title"/>
          </p:nvPr>
        </p:nvSpPr>
        <p:spPr/>
        <p:txBody>
          <a:bodyPr/>
          <a:lstStyle/>
          <a:p>
            <a:r>
              <a:rPr lang="en-US" dirty="0"/>
              <a:t>Poll Question – Current Practice</a:t>
            </a:r>
          </a:p>
        </p:txBody>
      </p:sp>
    </p:spTree>
    <p:extLst>
      <p:ext uri="{BB962C8B-B14F-4D97-AF65-F5344CB8AC3E}">
        <p14:creationId xmlns:p14="http://schemas.microsoft.com/office/powerpoint/2010/main" val="456487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E8F6F0-1707-0743-A09C-A4935E242C42}"/>
              </a:ext>
            </a:extLst>
          </p:cNvPr>
          <p:cNvSpPr>
            <a:spLocks noGrp="1"/>
          </p:cNvSpPr>
          <p:nvPr>
            <p:ph sz="half" idx="2"/>
          </p:nvPr>
        </p:nvSpPr>
        <p:spPr>
          <a:xfrm>
            <a:off x="4571999" y="1140619"/>
            <a:ext cx="7505700" cy="4576762"/>
          </a:xfrm>
        </p:spPr>
        <p:txBody>
          <a:bodyPr>
            <a:normAutofit fontScale="85000" lnSpcReduction="10000"/>
          </a:bodyPr>
          <a:lstStyle/>
          <a:p>
            <a:pPr marL="0" indent="0">
              <a:buNone/>
            </a:pPr>
            <a:endParaRPr lang="en-US" dirty="0"/>
          </a:p>
          <a:p>
            <a:pPr marL="0" indent="0">
              <a:buNone/>
            </a:pPr>
            <a:endParaRPr lang="en-US" dirty="0"/>
          </a:p>
          <a:p>
            <a:pPr marL="0" indent="0">
              <a:buNone/>
            </a:pPr>
            <a:r>
              <a:rPr lang="en-US" dirty="0"/>
              <a:t>CCR Support Calendar to Include:</a:t>
            </a:r>
          </a:p>
          <a:p>
            <a:pPr marL="0" indent="0">
              <a:buNone/>
            </a:pPr>
            <a:endParaRPr lang="en-US" dirty="0"/>
          </a:p>
          <a:p>
            <a:pPr marL="514350" indent="-514350">
              <a:buFont typeface="+mj-lt"/>
              <a:buAutoNum type="arabicPeriod"/>
            </a:pPr>
            <a:r>
              <a:rPr lang="en-US" dirty="0">
                <a:latin typeface="+mn-lt"/>
              </a:rPr>
              <a:t>List of student supports</a:t>
            </a:r>
          </a:p>
          <a:p>
            <a:pPr marL="514350" indent="-514350">
              <a:buFont typeface="+mj-lt"/>
              <a:buAutoNum type="arabicPeriod"/>
            </a:pPr>
            <a:r>
              <a:rPr lang="en-US" dirty="0">
                <a:latin typeface="+mn-lt"/>
              </a:rPr>
              <a:t>List of family supports</a:t>
            </a:r>
          </a:p>
          <a:p>
            <a:pPr marL="514350" indent="-514350">
              <a:buFont typeface="+mj-lt"/>
              <a:buAutoNum type="arabicPeriod"/>
            </a:pPr>
            <a:r>
              <a:rPr lang="en-US" dirty="0">
                <a:latin typeface="+mn-lt"/>
              </a:rPr>
              <a:t>Internal support offerings</a:t>
            </a:r>
          </a:p>
          <a:p>
            <a:pPr marL="514350" indent="-514350">
              <a:buFont typeface="+mj-lt"/>
              <a:buAutoNum type="arabicPeriod"/>
            </a:pPr>
            <a:r>
              <a:rPr lang="en-US" dirty="0">
                <a:latin typeface="+mn-lt"/>
              </a:rPr>
              <a:t>External support offerings</a:t>
            </a:r>
          </a:p>
          <a:p>
            <a:pPr marL="514350" indent="-514350">
              <a:buFont typeface="+mj-lt"/>
              <a:buAutoNum type="arabicPeriod"/>
            </a:pPr>
            <a:r>
              <a:rPr lang="en-US" dirty="0">
                <a:latin typeface="+mn-lt"/>
              </a:rPr>
              <a:t>How often are supports being offered</a:t>
            </a:r>
          </a:p>
          <a:p>
            <a:pPr marL="514350" indent="-514350">
              <a:buFont typeface="+mj-lt"/>
              <a:buAutoNum type="arabicPeriod"/>
            </a:pPr>
            <a:r>
              <a:rPr lang="en-US" dirty="0">
                <a:latin typeface="+mn-lt"/>
              </a:rPr>
              <a:t>List targeted supports for students, families, teachers aligned to accelerating postsecondary opportunities.</a:t>
            </a:r>
          </a:p>
        </p:txBody>
      </p:sp>
      <p:sp>
        <p:nvSpPr>
          <p:cNvPr id="2" name="Title 1">
            <a:extLst>
              <a:ext uri="{FF2B5EF4-FFF2-40B4-BE49-F238E27FC236}">
                <a16:creationId xmlns:a16="http://schemas.microsoft.com/office/drawing/2014/main" id="{6BA2B2CB-D727-3647-8987-C7B681AB97FB}"/>
              </a:ext>
            </a:extLst>
          </p:cNvPr>
          <p:cNvSpPr>
            <a:spLocks noGrp="1"/>
          </p:cNvSpPr>
          <p:nvPr>
            <p:ph type="title" idx="4294967295"/>
          </p:nvPr>
        </p:nvSpPr>
        <p:spPr>
          <a:xfrm>
            <a:off x="4305299" y="533400"/>
            <a:ext cx="7772400" cy="914400"/>
          </a:xfrm>
        </p:spPr>
        <p:txBody>
          <a:bodyPr>
            <a:normAutofit fontScale="90000"/>
          </a:bodyPr>
          <a:lstStyle/>
          <a:p>
            <a:pPr algn="ctr"/>
            <a:r>
              <a:rPr lang="en-US" dirty="0">
                <a:latin typeface="Arial Black" panose="020B0A04020102020204" pitchFamily="34" charset="0"/>
              </a:rPr>
              <a:t>Share Point 4</a:t>
            </a:r>
            <a:br>
              <a:rPr lang="en-US" dirty="0">
                <a:latin typeface="Arial Black" panose="020B0A04020102020204" pitchFamily="34" charset="0"/>
              </a:rPr>
            </a:br>
            <a:r>
              <a:rPr lang="en-US" dirty="0">
                <a:latin typeface="Arial" panose="020B0604020202020204" pitchFamily="34" charset="0"/>
                <a:cs typeface="Arial" panose="020B0604020202020204" pitchFamily="34" charset="0"/>
              </a:rPr>
              <a:t>Strengthening Supports</a:t>
            </a:r>
          </a:p>
        </p:txBody>
      </p:sp>
    </p:spTree>
    <p:extLst>
      <p:ext uri="{BB962C8B-B14F-4D97-AF65-F5344CB8AC3E}">
        <p14:creationId xmlns:p14="http://schemas.microsoft.com/office/powerpoint/2010/main" val="1675433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BB945B-5B71-C642-A74A-3E5641C6889C}"/>
              </a:ext>
            </a:extLst>
          </p:cNvPr>
          <p:cNvSpPr>
            <a:spLocks noGrp="1"/>
          </p:cNvSpPr>
          <p:nvPr>
            <p:ph idx="1"/>
          </p:nvPr>
        </p:nvSpPr>
        <p:spPr/>
        <p:txBody>
          <a:bodyPr/>
          <a:lstStyle/>
          <a:p>
            <a:pPr marL="0" indent="0">
              <a:buNone/>
            </a:pPr>
            <a:r>
              <a:rPr lang="en-US" dirty="0"/>
              <a:t>My organization has a calendar of student and family supports that support CCR readiness.</a:t>
            </a:r>
          </a:p>
          <a:p>
            <a:pPr marL="0" indent="0">
              <a:buNone/>
            </a:pPr>
            <a:endParaRPr lang="en-US" dirty="0"/>
          </a:p>
          <a:p>
            <a:pPr marL="514350" indent="-514350">
              <a:buFont typeface="+mj-lt"/>
              <a:buAutoNum type="arabicPeriod"/>
            </a:pPr>
            <a:r>
              <a:rPr lang="en-US" dirty="0"/>
              <a:t>Yes</a:t>
            </a:r>
          </a:p>
          <a:p>
            <a:pPr marL="514350" indent="-514350">
              <a:buFont typeface="+mj-lt"/>
              <a:buAutoNum type="arabicPeriod"/>
            </a:pPr>
            <a:r>
              <a:rPr lang="en-US" dirty="0"/>
              <a:t>No</a:t>
            </a:r>
          </a:p>
        </p:txBody>
      </p:sp>
      <p:sp>
        <p:nvSpPr>
          <p:cNvPr id="2" name="Title 1">
            <a:extLst>
              <a:ext uri="{FF2B5EF4-FFF2-40B4-BE49-F238E27FC236}">
                <a16:creationId xmlns:a16="http://schemas.microsoft.com/office/drawing/2014/main" id="{3DBA7179-5782-E445-AF10-D48B71A73A76}"/>
              </a:ext>
            </a:extLst>
          </p:cNvPr>
          <p:cNvSpPr>
            <a:spLocks noGrp="1"/>
          </p:cNvSpPr>
          <p:nvPr>
            <p:ph type="title"/>
          </p:nvPr>
        </p:nvSpPr>
        <p:spPr/>
        <p:txBody>
          <a:bodyPr/>
          <a:lstStyle/>
          <a:p>
            <a:r>
              <a:rPr lang="en-US" dirty="0"/>
              <a:t>Poll Question – Current Practice</a:t>
            </a:r>
          </a:p>
        </p:txBody>
      </p:sp>
    </p:spTree>
    <p:extLst>
      <p:ext uri="{BB962C8B-B14F-4D97-AF65-F5344CB8AC3E}">
        <p14:creationId xmlns:p14="http://schemas.microsoft.com/office/powerpoint/2010/main" val="2816046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820F8A-D3AA-464E-AF59-CF8A22B18F83}"/>
              </a:ext>
            </a:extLst>
          </p:cNvPr>
          <p:cNvSpPr>
            <a:spLocks noGrp="1"/>
          </p:cNvSpPr>
          <p:nvPr>
            <p:ph sz="half" idx="2"/>
          </p:nvPr>
        </p:nvSpPr>
        <p:spPr/>
        <p:txBody>
          <a:bodyPr/>
          <a:lstStyle/>
          <a:p>
            <a:pPr marL="0" indent="0">
              <a:buNone/>
            </a:pPr>
            <a:r>
              <a:rPr lang="en-US" dirty="0"/>
              <a:t>Professional Development</a:t>
            </a:r>
          </a:p>
          <a:p>
            <a:pPr marL="514350" indent="-514350">
              <a:buFont typeface="+mj-lt"/>
              <a:buAutoNum type="arabicPeriod"/>
            </a:pPr>
            <a:r>
              <a:rPr lang="en-US" dirty="0"/>
              <a:t>Texas On Course</a:t>
            </a:r>
          </a:p>
          <a:p>
            <a:pPr marL="514350" indent="-514350">
              <a:buFont typeface="+mj-lt"/>
              <a:buAutoNum type="arabicPeriod"/>
            </a:pPr>
            <a:r>
              <a:rPr lang="en-US" dirty="0"/>
              <a:t>NPSI Coaching Calls</a:t>
            </a:r>
          </a:p>
          <a:p>
            <a:pPr marL="514350" indent="-514350">
              <a:buFont typeface="+mj-lt"/>
              <a:buAutoNum type="arabicPeriod"/>
            </a:pPr>
            <a:r>
              <a:rPr lang="en-US" dirty="0"/>
              <a:t>Other</a:t>
            </a:r>
          </a:p>
        </p:txBody>
      </p:sp>
      <p:sp>
        <p:nvSpPr>
          <p:cNvPr id="2" name="Title 1">
            <a:extLst>
              <a:ext uri="{FF2B5EF4-FFF2-40B4-BE49-F238E27FC236}">
                <a16:creationId xmlns:a16="http://schemas.microsoft.com/office/drawing/2014/main" id="{A66789C7-2AC0-124C-8F7F-886D81B1FF51}"/>
              </a:ext>
            </a:extLst>
          </p:cNvPr>
          <p:cNvSpPr>
            <a:spLocks noGrp="1"/>
          </p:cNvSpPr>
          <p:nvPr>
            <p:ph type="title" idx="4294967295"/>
          </p:nvPr>
        </p:nvSpPr>
        <p:spPr>
          <a:xfrm>
            <a:off x="4384932" y="681038"/>
            <a:ext cx="7835900" cy="1379538"/>
          </a:xfrm>
        </p:spPr>
        <p:txBody>
          <a:bodyPr>
            <a:normAutofit/>
          </a:bodyPr>
          <a:lstStyle/>
          <a:p>
            <a:pPr algn="ctr"/>
            <a:r>
              <a:rPr lang="en-US" dirty="0"/>
              <a:t>Share Point 5</a:t>
            </a:r>
            <a:br>
              <a:rPr lang="en-US" dirty="0"/>
            </a:br>
            <a:r>
              <a:rPr lang="en-US" dirty="0">
                <a:latin typeface="Arial" panose="020B0604020202020204" pitchFamily="34" charset="0"/>
                <a:cs typeface="Arial" panose="020B0604020202020204" pitchFamily="34" charset="0"/>
              </a:rPr>
              <a:t>Continuous Supports</a:t>
            </a:r>
          </a:p>
        </p:txBody>
      </p:sp>
    </p:spTree>
    <p:extLst>
      <p:ext uri="{BB962C8B-B14F-4D97-AF65-F5344CB8AC3E}">
        <p14:creationId xmlns:p14="http://schemas.microsoft.com/office/powerpoint/2010/main" val="485574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03400C-3A3E-2549-9018-C7A958A5C052}"/>
              </a:ext>
            </a:extLst>
          </p:cNvPr>
          <p:cNvSpPr>
            <a:spLocks noGrp="1"/>
          </p:cNvSpPr>
          <p:nvPr>
            <p:ph idx="1"/>
          </p:nvPr>
        </p:nvSpPr>
        <p:spPr/>
        <p:txBody>
          <a:bodyPr/>
          <a:lstStyle/>
          <a:p>
            <a:pPr marL="0" indent="0">
              <a:buNone/>
            </a:pPr>
            <a:r>
              <a:rPr lang="en-US" dirty="0"/>
              <a:t>How many times over the past year have you attended PD related to the Collaborative’s student outcome measures?</a:t>
            </a:r>
          </a:p>
          <a:p>
            <a:pPr marL="0" indent="0">
              <a:buNone/>
            </a:pPr>
            <a:endParaRPr lang="en-US" dirty="0"/>
          </a:p>
          <a:p>
            <a:pPr marL="514350" indent="-514350">
              <a:buFont typeface="+mj-lt"/>
              <a:buAutoNum type="arabicPeriod"/>
            </a:pPr>
            <a:r>
              <a:rPr lang="en-US" dirty="0"/>
              <a:t>One Time</a:t>
            </a:r>
          </a:p>
          <a:p>
            <a:pPr marL="514350" indent="-514350">
              <a:buFont typeface="+mj-lt"/>
              <a:buAutoNum type="arabicPeriod"/>
            </a:pPr>
            <a:r>
              <a:rPr lang="en-US" dirty="0"/>
              <a:t>Two Times</a:t>
            </a:r>
          </a:p>
          <a:p>
            <a:pPr marL="514350" indent="-514350">
              <a:buFont typeface="+mj-lt"/>
              <a:buAutoNum type="arabicPeriod"/>
            </a:pPr>
            <a:r>
              <a:rPr lang="en-US" dirty="0"/>
              <a:t>Three Times</a:t>
            </a:r>
          </a:p>
          <a:p>
            <a:pPr marL="514350" indent="-514350">
              <a:buFont typeface="+mj-lt"/>
              <a:buAutoNum type="arabicPeriod"/>
            </a:pPr>
            <a:r>
              <a:rPr lang="en-US" dirty="0"/>
              <a:t>More Than 4 Times</a:t>
            </a:r>
          </a:p>
        </p:txBody>
      </p:sp>
      <p:sp>
        <p:nvSpPr>
          <p:cNvPr id="2" name="Title 1">
            <a:extLst>
              <a:ext uri="{FF2B5EF4-FFF2-40B4-BE49-F238E27FC236}">
                <a16:creationId xmlns:a16="http://schemas.microsoft.com/office/drawing/2014/main" id="{137C4B56-A56E-BB4C-922D-7EC59FB1C8EC}"/>
              </a:ext>
            </a:extLst>
          </p:cNvPr>
          <p:cNvSpPr>
            <a:spLocks noGrp="1"/>
          </p:cNvSpPr>
          <p:nvPr>
            <p:ph type="title"/>
          </p:nvPr>
        </p:nvSpPr>
        <p:spPr/>
        <p:txBody>
          <a:bodyPr/>
          <a:lstStyle/>
          <a:p>
            <a:r>
              <a:rPr lang="en-US" dirty="0"/>
              <a:t>Poll Question – Current Practice </a:t>
            </a:r>
            <a:endParaRPr lang="en-US" sz="1800" dirty="0">
              <a:latin typeface="+mn-lt"/>
            </a:endParaRPr>
          </a:p>
        </p:txBody>
      </p:sp>
    </p:spTree>
    <p:extLst>
      <p:ext uri="{BB962C8B-B14F-4D97-AF65-F5344CB8AC3E}">
        <p14:creationId xmlns:p14="http://schemas.microsoft.com/office/powerpoint/2010/main" val="3065808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9887" t="36300" r="12147" b="34309"/>
          <a:stretch/>
        </p:blipFill>
        <p:spPr>
          <a:xfrm>
            <a:off x="6869476" y="5751472"/>
            <a:ext cx="3798525" cy="1106528"/>
          </a:xfrm>
          <a:prstGeom prst="rect">
            <a:avLst/>
          </a:prstGeom>
        </p:spPr>
      </p:pic>
      <p:sp>
        <p:nvSpPr>
          <p:cNvPr id="3" name="TextBox 2">
            <a:extLst>
              <a:ext uri="{FF2B5EF4-FFF2-40B4-BE49-F238E27FC236}">
                <a16:creationId xmlns:a16="http://schemas.microsoft.com/office/drawing/2014/main" id="{C16683ED-420A-D64C-BA61-4BDA73CF0E42}"/>
              </a:ext>
            </a:extLst>
          </p:cNvPr>
          <p:cNvSpPr txBox="1"/>
          <p:nvPr/>
        </p:nvSpPr>
        <p:spPr>
          <a:xfrm>
            <a:off x="533400" y="373685"/>
            <a:ext cx="5967515" cy="769441"/>
          </a:xfrm>
          <a:prstGeom prst="rect">
            <a:avLst/>
          </a:prstGeom>
          <a:noFill/>
        </p:spPr>
        <p:txBody>
          <a:bodyPr wrap="square" rtlCol="0">
            <a:spAutoFit/>
          </a:bodyPr>
          <a:lstStyle/>
          <a:p>
            <a:pPr>
              <a:defRPr/>
            </a:pPr>
            <a:r>
              <a:rPr lang="en-US" sz="4400" b="1" dirty="0">
                <a:solidFill>
                  <a:prstClr val="white"/>
                </a:solidFill>
                <a:latin typeface="Open Sans" panose="020B0606030504020204" pitchFamily="34" charset="0"/>
                <a:ea typeface="Open Sans" panose="020B0606030504020204" pitchFamily="34" charset="0"/>
                <a:cs typeface="Open Sans" panose="020B0606030504020204" pitchFamily="34" charset="0"/>
              </a:rPr>
              <a:t>Today’s Agenda</a:t>
            </a:r>
          </a:p>
        </p:txBody>
      </p:sp>
      <p:sp>
        <p:nvSpPr>
          <p:cNvPr id="6" name="Rectangle 5">
            <a:extLst>
              <a:ext uri="{FF2B5EF4-FFF2-40B4-BE49-F238E27FC236}">
                <a16:creationId xmlns:a16="http://schemas.microsoft.com/office/drawing/2014/main" id="{99A57513-AE6B-3C4C-B3DB-E58C98172882}"/>
              </a:ext>
            </a:extLst>
          </p:cNvPr>
          <p:cNvSpPr/>
          <p:nvPr/>
        </p:nvSpPr>
        <p:spPr>
          <a:xfrm>
            <a:off x="1905001" y="6099594"/>
            <a:ext cx="2877647" cy="584775"/>
          </a:xfrm>
          <a:prstGeom prst="rect">
            <a:avLst/>
          </a:prstGeom>
        </p:spPr>
        <p:txBody>
          <a:bodyPr wrap="none">
            <a:spAutoFit/>
          </a:bodyPr>
          <a:lstStyle/>
          <a:p>
            <a:pPr>
              <a:defRPr/>
            </a:pPr>
            <a:br>
              <a:rPr lang="en-US" sz="1600" b="1" dirty="0">
                <a:solidFill>
                  <a:srgbClr val="B9DB6D"/>
                </a:solidFill>
                <a:latin typeface="Open Sans Semibold" panose="020B0606030504020204" pitchFamily="34" charset="0"/>
                <a:ea typeface="Open Sans Semibold" panose="020B0606030504020204" pitchFamily="34" charset="0"/>
                <a:cs typeface="Open Sans Semibold" panose="020B0606030504020204" pitchFamily="34" charset="0"/>
              </a:rPr>
            </a:br>
            <a:r>
              <a:rPr lang="en-US" sz="1600" b="1" dirty="0" err="1">
                <a:solidFill>
                  <a:srgbClr val="B9DB6D"/>
                </a:solidFill>
                <a:latin typeface="Open Sans Semibold" panose="020B0606030504020204" pitchFamily="34" charset="0"/>
                <a:ea typeface="Open Sans Semibold" panose="020B0606030504020204" pitchFamily="34" charset="0"/>
                <a:cs typeface="Open Sans Semibold" panose="020B0606030504020204" pitchFamily="34" charset="0"/>
              </a:rPr>
              <a:t>delawarestudentsuccess.org</a:t>
            </a:r>
            <a:endParaRPr lang="en-US" sz="1600" b="1" dirty="0">
              <a:solidFill>
                <a:srgbClr val="B9DB6D"/>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7" name="Content Placeholder 2"/>
          <p:cNvSpPr>
            <a:spLocks noGrp="1"/>
          </p:cNvSpPr>
          <p:nvPr>
            <p:ph idx="1"/>
          </p:nvPr>
        </p:nvSpPr>
        <p:spPr>
          <a:xfrm>
            <a:off x="524435" y="1981200"/>
            <a:ext cx="10439400" cy="3919537"/>
          </a:xfrm>
        </p:spPr>
        <p:txBody>
          <a:bodyPr anchor="ctr">
            <a:noAutofit/>
          </a:bodyPr>
          <a:lstStyle/>
          <a:p>
            <a:pPr marL="457200" indent="-457200">
              <a:lnSpc>
                <a:spcPct val="150000"/>
              </a:lnSpc>
              <a:buAutoNum type="arabicPeriod"/>
            </a:pPr>
            <a:r>
              <a:rPr lang="en-US" sz="2400" b="1" dirty="0"/>
              <a:t>Review/Preview of the DE Student Success Collaborative</a:t>
            </a:r>
          </a:p>
          <a:p>
            <a:pPr marL="457200" indent="-457200">
              <a:lnSpc>
                <a:spcPct val="150000"/>
              </a:lnSpc>
              <a:buAutoNum type="arabicPeriod"/>
            </a:pPr>
            <a:r>
              <a:rPr lang="en-US" sz="2400" b="1" dirty="0"/>
              <a:t>Refresh on National Postsecondary Strategy Institute Model</a:t>
            </a:r>
          </a:p>
          <a:p>
            <a:pPr marL="457200" indent="-457200">
              <a:lnSpc>
                <a:spcPct val="100000"/>
              </a:lnSpc>
              <a:buAutoNum type="arabicPeriod"/>
            </a:pPr>
            <a:r>
              <a:rPr lang="en-US" sz="2400" b="1" dirty="0"/>
              <a:t>Advancing Opportunities for Students through the PSAP</a:t>
            </a:r>
          </a:p>
          <a:p>
            <a:pPr marL="457200" indent="-457200">
              <a:lnSpc>
                <a:spcPct val="150000"/>
              </a:lnSpc>
              <a:buFont typeface="+mj-lt"/>
              <a:buAutoNum type="arabicPeriod" startAt="4"/>
            </a:pPr>
            <a:r>
              <a:rPr lang="en-US" sz="2400" b="1" dirty="0"/>
              <a:t>Using Data in Practice</a:t>
            </a:r>
          </a:p>
          <a:p>
            <a:pPr marL="457200" indent="-457200">
              <a:lnSpc>
                <a:spcPct val="150000"/>
              </a:lnSpc>
              <a:buFont typeface="+mj-lt"/>
              <a:buAutoNum type="arabicPeriod" startAt="4"/>
            </a:pPr>
            <a:r>
              <a:rPr lang="en-US" sz="2400" b="1" dirty="0"/>
              <a:t>Group Share Out &amp; Reflections</a:t>
            </a:r>
          </a:p>
        </p:txBody>
      </p:sp>
    </p:spTree>
    <p:extLst>
      <p:ext uri="{BB962C8B-B14F-4D97-AF65-F5344CB8AC3E}">
        <p14:creationId xmlns:p14="http://schemas.microsoft.com/office/powerpoint/2010/main" val="3157885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23AF6E-CCB7-5644-88AF-05141C825543}"/>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85797004-52FA-4A7E-872A-6F5BE13FE38A}"/>
              </a:ext>
            </a:extLst>
          </p:cNvPr>
          <p:cNvSpPr/>
          <p:nvPr/>
        </p:nvSpPr>
        <p:spPr>
          <a:xfrm>
            <a:off x="6553200" y="0"/>
            <a:ext cx="52578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DD37D31-1734-4094-BCC3-376AE7DF19ED}"/>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9887" t="36300" r="12147" b="34309"/>
          <a:stretch/>
        </p:blipFill>
        <p:spPr>
          <a:xfrm>
            <a:off x="6706398" y="129280"/>
            <a:ext cx="4951404" cy="1442367"/>
          </a:xfrm>
          <a:prstGeom prst="rect">
            <a:avLst/>
          </a:prstGeom>
        </p:spPr>
      </p:pic>
      <p:sp>
        <p:nvSpPr>
          <p:cNvPr id="10" name="TextBox 9">
            <a:extLst>
              <a:ext uri="{FF2B5EF4-FFF2-40B4-BE49-F238E27FC236}">
                <a16:creationId xmlns:a16="http://schemas.microsoft.com/office/drawing/2014/main" id="{22A8A761-FCC5-40D3-974D-26B0FCFD3C93}"/>
              </a:ext>
            </a:extLst>
          </p:cNvPr>
          <p:cNvSpPr txBox="1"/>
          <p:nvPr/>
        </p:nvSpPr>
        <p:spPr>
          <a:xfrm>
            <a:off x="565410" y="3698561"/>
            <a:ext cx="6158917"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Using Data in Practice</a:t>
            </a:r>
          </a:p>
        </p:txBody>
      </p:sp>
    </p:spTree>
    <p:extLst>
      <p:ext uri="{BB962C8B-B14F-4D97-AF65-F5344CB8AC3E}">
        <p14:creationId xmlns:p14="http://schemas.microsoft.com/office/powerpoint/2010/main" val="1951564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defTabSz="889000"/>
            <a:r>
              <a:rPr lang="en-US" dirty="0">
                <a:latin typeface="Arial Black" panose="020B0A04020102020204" pitchFamily="34" charset="0"/>
              </a:rPr>
              <a:t>Start with a Theory of Action</a:t>
            </a:r>
            <a:endParaRPr lang="en-US" sz="4400" dirty="0">
              <a:latin typeface="Arial Black" panose="020B0A04020102020204" pitchFamily="34" charset="0"/>
            </a:endParaRPr>
          </a:p>
        </p:txBody>
      </p:sp>
      <p:graphicFrame>
        <p:nvGraphicFramePr>
          <p:cNvPr id="3" name="Diagram 2">
            <a:extLst>
              <a:ext uri="{FF2B5EF4-FFF2-40B4-BE49-F238E27FC236}">
                <a16:creationId xmlns:a16="http://schemas.microsoft.com/office/drawing/2014/main" id="{6FAC05A4-B8CD-45E0-A438-2859FE1DC00C}"/>
              </a:ext>
            </a:extLst>
          </p:cNvPr>
          <p:cNvGraphicFramePr/>
          <p:nvPr>
            <p:extLst>
              <p:ext uri="{D42A27DB-BD31-4B8C-83A1-F6EECF244321}">
                <p14:modId xmlns:p14="http://schemas.microsoft.com/office/powerpoint/2010/main" val="840244023"/>
              </p:ext>
            </p:extLst>
          </p:nvPr>
        </p:nvGraphicFramePr>
        <p:xfrm>
          <a:off x="838200" y="178337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1540B9B3-B4BB-4912-8A1F-8BE1371962E7}"/>
              </a:ext>
            </a:extLst>
          </p:cNvPr>
          <p:cNvSpPr/>
          <p:nvPr/>
        </p:nvSpPr>
        <p:spPr>
          <a:xfrm>
            <a:off x="7772400" y="2057401"/>
            <a:ext cx="3733800" cy="36576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1"/>
                </a:solidFill>
              </a:rPr>
              <a:t>Delaware Student Success Collaborative Goals</a:t>
            </a:r>
          </a:p>
        </p:txBody>
      </p:sp>
    </p:spTree>
    <p:extLst>
      <p:ext uri="{BB962C8B-B14F-4D97-AF65-F5344CB8AC3E}">
        <p14:creationId xmlns:p14="http://schemas.microsoft.com/office/powerpoint/2010/main" val="1579348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defTabSz="889000"/>
            <a:r>
              <a:rPr lang="en-US" dirty="0">
                <a:latin typeface="Arial Black" panose="020B0A04020102020204" pitchFamily="34" charset="0"/>
              </a:rPr>
              <a:t>Example Theory of Action</a:t>
            </a:r>
            <a:endParaRPr lang="en-US" sz="4400" dirty="0">
              <a:latin typeface="Arial Black" panose="020B0A04020102020204" pitchFamily="34" charset="0"/>
            </a:endParaRPr>
          </a:p>
        </p:txBody>
      </p:sp>
      <p:sp>
        <p:nvSpPr>
          <p:cNvPr id="9" name="Up Arrow 8"/>
          <p:cNvSpPr/>
          <p:nvPr/>
        </p:nvSpPr>
        <p:spPr bwMode="auto">
          <a:xfrm flipV="1">
            <a:off x="3946526" y="2885652"/>
            <a:ext cx="611188" cy="366712"/>
          </a:xfrm>
          <a:prstGeom prst="upArrow">
            <a:avLst/>
          </a:prstGeom>
          <a:solidFill>
            <a:schemeClr val="tx1"/>
          </a:solidFill>
          <a:ln w="9525" cap="flat" cmpd="sng" algn="ctr">
            <a:noFill/>
            <a:prstDash val="solid"/>
            <a:round/>
            <a:headEnd type="none" w="med" len="med"/>
            <a:tailEnd type="none" w="med" len="med"/>
          </a:ln>
          <a:effectLst/>
        </p:spPr>
        <p:txBody>
          <a:bodyPr lIns="0" tIns="45708" rIns="0" bIns="45708" anchor="b"/>
          <a:lstStyle/>
          <a:p>
            <a:pPr defTabSz="895350" eaLnBrk="0" hangingPunct="0">
              <a:defRPr/>
            </a:pPr>
            <a:endParaRPr lang="en-US">
              <a:ln>
                <a:solidFill>
                  <a:schemeClr val="tx1"/>
                </a:solidFill>
              </a:ln>
              <a:latin typeface="+mj-lt"/>
            </a:endParaRPr>
          </a:p>
        </p:txBody>
      </p:sp>
      <p:sp>
        <p:nvSpPr>
          <p:cNvPr id="14350" name="TextBox 4"/>
          <p:cNvSpPr txBox="1">
            <a:spLocks noChangeArrowheads="1"/>
          </p:cNvSpPr>
          <p:nvPr/>
        </p:nvSpPr>
        <p:spPr bwMode="auto">
          <a:xfrm>
            <a:off x="2308226" y="3252364"/>
            <a:ext cx="3917950" cy="1261884"/>
          </a:xfrm>
          <a:prstGeom prst="rect">
            <a:avLst/>
          </a:prstGeom>
          <a:solidFill>
            <a:schemeClr val="tx1">
              <a:lumMod val="50000"/>
              <a:lumOff val="50000"/>
            </a:schemeClr>
          </a:solidFill>
          <a:ln w="9525">
            <a:noFill/>
            <a:miter lim="800000"/>
            <a:headEnd/>
            <a:tailEnd/>
          </a:ln>
        </p:spPr>
        <p:txBody>
          <a:bodyPr wrap="square">
            <a:spAutoFit/>
          </a:bodyPr>
          <a:lstStyle/>
          <a:p>
            <a:pPr algn="ctr" eaLnBrk="0" hangingPunct="0">
              <a:defRPr/>
            </a:pPr>
            <a:endParaRPr lang="en-US" sz="1200" dirty="0">
              <a:solidFill>
                <a:schemeClr val="bg2"/>
              </a:solidFill>
              <a:latin typeface="+mj-lt"/>
            </a:endParaRPr>
          </a:p>
          <a:p>
            <a:pPr algn="ctr" eaLnBrk="0" hangingPunct="0">
              <a:defRPr/>
            </a:pPr>
            <a:r>
              <a:rPr lang="en-US" sz="2600" dirty="0">
                <a:solidFill>
                  <a:schemeClr val="bg2"/>
                </a:solidFill>
                <a:latin typeface="+mj-lt"/>
              </a:rPr>
              <a:t>Seniors complete the FAFSA before enrolling in college</a:t>
            </a:r>
          </a:p>
          <a:p>
            <a:pPr algn="ctr" eaLnBrk="0" hangingPunct="0">
              <a:defRPr/>
            </a:pPr>
            <a:endParaRPr lang="en-US" sz="1200" dirty="0">
              <a:solidFill>
                <a:schemeClr val="bg2"/>
              </a:solidFill>
              <a:latin typeface="+mj-lt"/>
            </a:endParaRPr>
          </a:p>
        </p:txBody>
      </p:sp>
      <p:sp>
        <p:nvSpPr>
          <p:cNvPr id="14347" name="TextBox 6"/>
          <p:cNvSpPr txBox="1">
            <a:spLocks noChangeArrowheads="1"/>
          </p:cNvSpPr>
          <p:nvPr/>
        </p:nvSpPr>
        <p:spPr bwMode="auto">
          <a:xfrm>
            <a:off x="2308227" y="1656291"/>
            <a:ext cx="3917951" cy="1077218"/>
          </a:xfrm>
          <a:prstGeom prst="rect">
            <a:avLst/>
          </a:prstGeom>
          <a:solidFill>
            <a:schemeClr val="tx1">
              <a:lumMod val="75000"/>
              <a:lumOff val="25000"/>
            </a:schemeClr>
          </a:solidFill>
          <a:ln w="9525">
            <a:noFill/>
            <a:miter lim="800000"/>
            <a:headEnd/>
            <a:tailEnd/>
          </a:ln>
        </p:spPr>
        <p:txBody>
          <a:bodyPr wrap="square">
            <a:spAutoFit/>
          </a:bodyPr>
          <a:lstStyle/>
          <a:p>
            <a:pPr algn="ctr" eaLnBrk="0" hangingPunct="0">
              <a:defRPr/>
            </a:pPr>
            <a:r>
              <a:rPr lang="en-US" sz="3200" dirty="0">
                <a:solidFill>
                  <a:schemeClr val="bg2"/>
                </a:solidFill>
                <a:latin typeface="+mj-lt"/>
              </a:rPr>
              <a:t>Students enroll in college</a:t>
            </a:r>
          </a:p>
        </p:txBody>
      </p:sp>
      <p:sp>
        <p:nvSpPr>
          <p:cNvPr id="14344" name="TextBox 5"/>
          <p:cNvSpPr txBox="1">
            <a:spLocks noChangeArrowheads="1"/>
          </p:cNvSpPr>
          <p:nvPr/>
        </p:nvSpPr>
        <p:spPr bwMode="auto">
          <a:xfrm>
            <a:off x="2303822" y="5073229"/>
            <a:ext cx="3948112" cy="1200329"/>
          </a:xfrm>
          <a:prstGeom prst="rect">
            <a:avLst/>
          </a:prstGeom>
          <a:solidFill>
            <a:schemeClr val="tx1">
              <a:lumMod val="20000"/>
              <a:lumOff val="80000"/>
            </a:schemeClr>
          </a:solidFill>
          <a:ln w="9525">
            <a:noFill/>
            <a:miter lim="800000"/>
            <a:headEnd/>
            <a:tailEnd/>
          </a:ln>
        </p:spPr>
        <p:txBody>
          <a:bodyPr wrap="square">
            <a:spAutoFit/>
          </a:bodyPr>
          <a:lstStyle/>
          <a:p>
            <a:pPr algn="ctr" eaLnBrk="0" hangingPunct="0">
              <a:defRPr/>
            </a:pPr>
            <a:endParaRPr lang="en-US" sz="1000" dirty="0">
              <a:solidFill>
                <a:schemeClr val="bg2"/>
              </a:solidFill>
              <a:latin typeface="+mj-lt"/>
            </a:endParaRPr>
          </a:p>
          <a:p>
            <a:pPr algn="ctr" eaLnBrk="0" hangingPunct="0">
              <a:defRPr/>
            </a:pPr>
            <a:r>
              <a:rPr lang="en-US" sz="2600" dirty="0">
                <a:solidFill>
                  <a:schemeClr val="bg2"/>
                </a:solidFill>
                <a:latin typeface="+mj-lt"/>
              </a:rPr>
              <a:t>Seniors complete FAFSA early in school year</a:t>
            </a:r>
          </a:p>
          <a:p>
            <a:pPr algn="ctr" eaLnBrk="0" hangingPunct="0">
              <a:defRPr/>
            </a:pPr>
            <a:endParaRPr lang="en-US" sz="1000" dirty="0">
              <a:solidFill>
                <a:schemeClr val="bg2"/>
              </a:solidFill>
              <a:latin typeface="+mj-lt"/>
            </a:endParaRPr>
          </a:p>
        </p:txBody>
      </p:sp>
      <p:sp>
        <p:nvSpPr>
          <p:cNvPr id="20" name="Up Arrow 19"/>
          <p:cNvSpPr/>
          <p:nvPr/>
        </p:nvSpPr>
        <p:spPr bwMode="auto">
          <a:xfrm flipV="1">
            <a:off x="3946526" y="4617756"/>
            <a:ext cx="611188" cy="366713"/>
          </a:xfrm>
          <a:prstGeom prst="upArrow">
            <a:avLst/>
          </a:prstGeom>
          <a:solidFill>
            <a:schemeClr val="tx1"/>
          </a:solidFill>
          <a:ln w="9525" cap="flat" cmpd="sng" algn="ctr">
            <a:noFill/>
            <a:prstDash val="solid"/>
            <a:round/>
            <a:headEnd type="none" w="med" len="med"/>
            <a:tailEnd type="none" w="med" len="med"/>
          </a:ln>
          <a:effectLst/>
        </p:spPr>
        <p:txBody>
          <a:bodyPr lIns="0" tIns="45708" rIns="0" bIns="45708" anchor="b"/>
          <a:lstStyle/>
          <a:p>
            <a:pPr defTabSz="895350" eaLnBrk="0" hangingPunct="0">
              <a:defRPr/>
            </a:pPr>
            <a:endParaRPr lang="en-US">
              <a:ln>
                <a:solidFill>
                  <a:schemeClr val="tx1"/>
                </a:solidFill>
              </a:ln>
              <a:latin typeface="+mj-lt"/>
            </a:endParaRPr>
          </a:p>
        </p:txBody>
      </p:sp>
      <p:sp>
        <p:nvSpPr>
          <p:cNvPr id="19" name="TextBox 18">
            <a:extLst>
              <a:ext uri="{FF2B5EF4-FFF2-40B4-BE49-F238E27FC236}">
                <a16:creationId xmlns:a16="http://schemas.microsoft.com/office/drawing/2014/main" id="{33ADEED8-1C42-4D22-8EC5-94D28883D09A}"/>
              </a:ext>
            </a:extLst>
          </p:cNvPr>
          <p:cNvSpPr txBox="1"/>
          <p:nvPr/>
        </p:nvSpPr>
        <p:spPr>
          <a:xfrm>
            <a:off x="7324672" y="1739652"/>
            <a:ext cx="3719512" cy="4287308"/>
          </a:xfrm>
          <a:prstGeom prst="flowChartAlternateProcess">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4000" b="1">
                <a:solidFill>
                  <a:schemeClr val="accent1"/>
                </a:solidFill>
              </a:defRPr>
            </a:lvl1pPr>
          </a:lstStyle>
          <a:p>
            <a:r>
              <a:rPr lang="en-US" dirty="0"/>
              <a:t>What does this look like for the Collaborative?</a:t>
            </a:r>
          </a:p>
        </p:txBody>
      </p:sp>
      <p:grpSp>
        <p:nvGrpSpPr>
          <p:cNvPr id="21" name="Group 20">
            <a:extLst>
              <a:ext uri="{FF2B5EF4-FFF2-40B4-BE49-F238E27FC236}">
                <a16:creationId xmlns:a16="http://schemas.microsoft.com/office/drawing/2014/main" id="{1AF1C74F-A807-4D7C-8AFE-F8B54B7EC38E}"/>
              </a:ext>
            </a:extLst>
          </p:cNvPr>
          <p:cNvGrpSpPr/>
          <p:nvPr/>
        </p:nvGrpSpPr>
        <p:grpSpPr>
          <a:xfrm>
            <a:off x="841039" y="1885901"/>
            <a:ext cx="1174124" cy="686426"/>
            <a:chOff x="744" y="222881"/>
            <a:chExt cx="2902148" cy="1741289"/>
          </a:xfrm>
          <a:solidFill>
            <a:schemeClr val="accent1"/>
          </a:solidFill>
        </p:grpSpPr>
        <p:sp>
          <p:nvSpPr>
            <p:cNvPr id="22" name="Rectangle 17">
              <a:extLst>
                <a:ext uri="{FF2B5EF4-FFF2-40B4-BE49-F238E27FC236}">
                  <a16:creationId xmlns:a16="http://schemas.microsoft.com/office/drawing/2014/main" id="{FC94F4F1-8A4B-4D4D-B269-B7B50B9B736D}"/>
                </a:ext>
              </a:extLst>
            </p:cNvPr>
            <p:cNvSpPr/>
            <p:nvPr/>
          </p:nvSpPr>
          <p:spPr>
            <a:xfrm>
              <a:off x="744" y="222881"/>
              <a:ext cx="2902148" cy="1741289"/>
            </a:xfrm>
            <a:prstGeom prst="flowChartAlternateProcess">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TextBox 22">
              <a:extLst>
                <a:ext uri="{FF2B5EF4-FFF2-40B4-BE49-F238E27FC236}">
                  <a16:creationId xmlns:a16="http://schemas.microsoft.com/office/drawing/2014/main" id="{2B1E7CEE-E44F-434E-9B24-027FA8E5ADC9}"/>
                </a:ext>
              </a:extLst>
            </p:cNvPr>
            <p:cNvSpPr txBox="1"/>
            <p:nvPr/>
          </p:nvSpPr>
          <p:spPr>
            <a:xfrm>
              <a:off x="744" y="222881"/>
              <a:ext cx="2902148" cy="1741289"/>
            </a:xfrm>
            <a:prstGeom prst="flowChartAlternateProcess">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algn="ctr" defTabSz="1555750">
                <a:lnSpc>
                  <a:spcPct val="90000"/>
                </a:lnSpc>
                <a:spcBef>
                  <a:spcPct val="0"/>
                </a:spcBef>
                <a:spcAft>
                  <a:spcPct val="35000"/>
                </a:spcAft>
              </a:pPr>
              <a:r>
                <a:rPr lang="en-US" sz="2000" b="1" dirty="0"/>
                <a:t>District Goal</a:t>
              </a:r>
            </a:p>
          </p:txBody>
        </p:sp>
      </p:grpSp>
      <p:sp>
        <p:nvSpPr>
          <p:cNvPr id="26" name="TextBox 25">
            <a:extLst>
              <a:ext uri="{FF2B5EF4-FFF2-40B4-BE49-F238E27FC236}">
                <a16:creationId xmlns:a16="http://schemas.microsoft.com/office/drawing/2014/main" id="{FCE8C5F7-9BB7-4CF3-B37B-326029DBDFC3}"/>
              </a:ext>
            </a:extLst>
          </p:cNvPr>
          <p:cNvSpPr txBox="1"/>
          <p:nvPr/>
        </p:nvSpPr>
        <p:spPr>
          <a:xfrm rot="16200000">
            <a:off x="519748" y="4325575"/>
            <a:ext cx="2044611" cy="788473"/>
          </a:xfrm>
          <a:prstGeom prst="flowChartAlternateProcess">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algn="ctr" defTabSz="1555750">
              <a:lnSpc>
                <a:spcPct val="90000"/>
              </a:lnSpc>
              <a:spcBef>
                <a:spcPct val="0"/>
              </a:spcBef>
              <a:spcAft>
                <a:spcPct val="35000"/>
              </a:spcAft>
            </a:pPr>
            <a:r>
              <a:rPr lang="en-US" sz="2000" b="1" dirty="0"/>
              <a:t>Intermediate Measures</a:t>
            </a:r>
          </a:p>
        </p:txBody>
      </p:sp>
    </p:spTree>
    <p:extLst>
      <p:ext uri="{BB962C8B-B14F-4D97-AF65-F5344CB8AC3E}">
        <p14:creationId xmlns:p14="http://schemas.microsoft.com/office/powerpoint/2010/main" val="1639450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0EAC0F-9D56-4D9C-8368-BA488F96B407}"/>
              </a:ext>
            </a:extLst>
          </p:cNvPr>
          <p:cNvSpPr>
            <a:spLocks noGrp="1"/>
          </p:cNvSpPr>
          <p:nvPr>
            <p:ph type="sldNum" sz="quarter" idx="12"/>
          </p:nvPr>
        </p:nvSpPr>
        <p:spPr/>
        <p:txBody>
          <a:bodyPr/>
          <a:lstStyle/>
          <a:p>
            <a:fld id="{62278409-03B0-4639-9311-057B40AE364C}" type="slidenum">
              <a:rPr lang="en-US" smtClean="0"/>
              <a:pPr/>
              <a:t>33</a:t>
            </a:fld>
            <a:endParaRPr lang="en-US"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D763C77C-2972-44A8-826E-9F09DBBE9E8B}"/>
              </a:ext>
            </a:extLst>
          </p:cNvPr>
          <p:cNvSpPr>
            <a:spLocks noGrp="1"/>
          </p:cNvSpPr>
          <p:nvPr>
            <p:ph type="title"/>
          </p:nvPr>
        </p:nvSpPr>
        <p:spPr/>
        <p:txBody>
          <a:bodyPr>
            <a:normAutofit fontScale="90000"/>
          </a:bodyPr>
          <a:lstStyle/>
          <a:p>
            <a:r>
              <a:rPr lang="en-US" dirty="0"/>
              <a:t>Using Data in Practice</a:t>
            </a:r>
            <a:br>
              <a:rPr lang="en-US" dirty="0"/>
            </a:br>
            <a:r>
              <a:rPr lang="en-US" dirty="0"/>
              <a:t>Big Picture Connected Daily Practice</a:t>
            </a:r>
          </a:p>
        </p:txBody>
      </p:sp>
      <p:sp>
        <p:nvSpPr>
          <p:cNvPr id="5" name="Content Placeholder 4">
            <a:extLst>
              <a:ext uri="{FF2B5EF4-FFF2-40B4-BE49-F238E27FC236}">
                <a16:creationId xmlns:a16="http://schemas.microsoft.com/office/drawing/2014/main" id="{36DF5833-F0DF-4EFE-9195-AA20713FA690}"/>
              </a:ext>
            </a:extLst>
          </p:cNvPr>
          <p:cNvSpPr txBox="1">
            <a:spLocks noGrp="1"/>
          </p:cNvSpPr>
          <p:nvPr>
            <p:ph idx="1"/>
          </p:nvPr>
        </p:nvSpPr>
        <p:spPr>
          <a:xfrm>
            <a:off x="685800" y="1727237"/>
            <a:ext cx="6248400" cy="4829014"/>
          </a:xfrm>
          <a:prstGeom prst="rect">
            <a:avLst/>
          </a:prstGeom>
          <a:noFill/>
        </p:spPr>
        <p:txBody>
          <a:bodyPr wrap="square" rtlCol="0">
            <a:spAutoFit/>
          </a:bodyPr>
          <a:lstStyle/>
          <a:p>
            <a:pPr marL="342900" marR="0" lvl="0" indent="-342900">
              <a:spcBef>
                <a:spcPts val="0"/>
              </a:spcBef>
              <a:spcAft>
                <a:spcPts val="600"/>
              </a:spcAft>
              <a:buFont typeface="Symbol" panose="05050102010706020507" pitchFamily="18" charset="2"/>
              <a:buChar char=""/>
            </a:pPr>
            <a:r>
              <a:rPr lang="en-US" sz="2100" dirty="0">
                <a:latin typeface="Calibri" panose="020F0502020204030204" pitchFamily="34" charset="0"/>
                <a:ea typeface="Calibri" panose="020F0502020204030204" pitchFamily="34" charset="0"/>
              </a:rPr>
              <a:t>ELA proficiency 5</a:t>
            </a:r>
            <a:r>
              <a:rPr lang="en-US" sz="2100" baseline="30000" dirty="0">
                <a:latin typeface="Calibri" panose="020F0502020204030204" pitchFamily="34" charset="0"/>
                <a:ea typeface="Calibri" panose="020F0502020204030204" pitchFamily="34" charset="0"/>
              </a:rPr>
              <a:t>th</a:t>
            </a:r>
            <a:r>
              <a:rPr lang="en-US" sz="2100" dirty="0">
                <a:latin typeface="Calibri" panose="020F0502020204030204" pitchFamily="34" charset="0"/>
                <a:ea typeface="Calibri" panose="020F0502020204030204" pitchFamily="34" charset="0"/>
              </a:rPr>
              <a:t>, 8</a:t>
            </a:r>
            <a:r>
              <a:rPr lang="en-US" sz="2100" baseline="30000" dirty="0">
                <a:latin typeface="Calibri" panose="020F0502020204030204" pitchFamily="34" charset="0"/>
                <a:ea typeface="Calibri" panose="020F0502020204030204" pitchFamily="34" charset="0"/>
              </a:rPr>
              <a:t>th</a:t>
            </a:r>
            <a:r>
              <a:rPr lang="en-US" sz="2100" dirty="0">
                <a:latin typeface="Calibri" panose="020F0502020204030204" pitchFamily="34" charset="0"/>
                <a:ea typeface="Calibri" panose="020F0502020204030204" pitchFamily="34" charset="0"/>
              </a:rPr>
              <a:t> and 11</a:t>
            </a:r>
            <a:r>
              <a:rPr lang="en-US" sz="2100" baseline="30000" dirty="0">
                <a:latin typeface="Calibri" panose="020F0502020204030204" pitchFamily="34" charset="0"/>
                <a:ea typeface="Calibri" panose="020F0502020204030204" pitchFamily="34" charset="0"/>
              </a:rPr>
              <a:t>th</a:t>
            </a:r>
            <a:r>
              <a:rPr lang="en-US" sz="2100" dirty="0">
                <a:latin typeface="Calibri" panose="020F0502020204030204" pitchFamily="34" charset="0"/>
                <a:ea typeface="Calibri" panose="020F0502020204030204" pitchFamily="34" charset="0"/>
              </a:rPr>
              <a:t> grades</a:t>
            </a:r>
          </a:p>
          <a:p>
            <a:pPr marL="342900" marR="0" lvl="0" indent="-342900">
              <a:spcBef>
                <a:spcPts val="0"/>
              </a:spcBef>
              <a:spcAft>
                <a:spcPts val="600"/>
              </a:spcAft>
              <a:buFont typeface="Symbol" panose="05050102010706020507" pitchFamily="18" charset="2"/>
              <a:buChar char=""/>
            </a:pPr>
            <a:r>
              <a:rPr lang="en-US" sz="2100" dirty="0">
                <a:latin typeface="Calibri" panose="020F0502020204030204" pitchFamily="34" charset="0"/>
                <a:ea typeface="Calibri" panose="020F0502020204030204" pitchFamily="34" charset="0"/>
              </a:rPr>
              <a:t>Math proficiency 5</a:t>
            </a:r>
            <a:r>
              <a:rPr lang="en-US" sz="2100" baseline="30000" dirty="0">
                <a:latin typeface="Calibri" panose="020F0502020204030204" pitchFamily="34" charset="0"/>
                <a:ea typeface="Calibri" panose="020F0502020204030204" pitchFamily="34" charset="0"/>
              </a:rPr>
              <a:t>th</a:t>
            </a:r>
            <a:r>
              <a:rPr lang="en-US" sz="2100" dirty="0">
                <a:latin typeface="Calibri" panose="020F0502020204030204" pitchFamily="34" charset="0"/>
                <a:ea typeface="Calibri" panose="020F0502020204030204" pitchFamily="34" charset="0"/>
              </a:rPr>
              <a:t>, 8</a:t>
            </a:r>
            <a:r>
              <a:rPr lang="en-US" sz="2100" baseline="30000" dirty="0">
                <a:latin typeface="Calibri" panose="020F0502020204030204" pitchFamily="34" charset="0"/>
                <a:ea typeface="Calibri" panose="020F0502020204030204" pitchFamily="34" charset="0"/>
              </a:rPr>
              <a:t>th</a:t>
            </a:r>
            <a:r>
              <a:rPr lang="en-US" sz="2100" dirty="0">
                <a:latin typeface="Calibri" panose="020F0502020204030204" pitchFamily="34" charset="0"/>
                <a:ea typeface="Calibri" panose="020F0502020204030204" pitchFamily="34" charset="0"/>
              </a:rPr>
              <a:t> and 11</a:t>
            </a:r>
            <a:r>
              <a:rPr lang="en-US" sz="2100" baseline="30000" dirty="0">
                <a:latin typeface="Calibri" panose="020F0502020204030204" pitchFamily="34" charset="0"/>
                <a:ea typeface="Calibri" panose="020F0502020204030204" pitchFamily="34" charset="0"/>
              </a:rPr>
              <a:t>th</a:t>
            </a:r>
            <a:r>
              <a:rPr lang="en-US" sz="2100" dirty="0">
                <a:latin typeface="Calibri" panose="020F0502020204030204" pitchFamily="34" charset="0"/>
                <a:ea typeface="Calibri" panose="020F0502020204030204" pitchFamily="34" charset="0"/>
              </a:rPr>
              <a:t> grades</a:t>
            </a:r>
          </a:p>
          <a:p>
            <a:pPr marL="342900" indent="-342900">
              <a:spcBef>
                <a:spcPts val="0"/>
              </a:spcBef>
              <a:spcAft>
                <a:spcPts val="600"/>
              </a:spcAft>
              <a:buFont typeface="Symbol" panose="05050102010706020507" pitchFamily="18" charset="2"/>
              <a:buChar char=""/>
            </a:pPr>
            <a:r>
              <a:rPr lang="en-US" sz="2100" dirty="0">
                <a:latin typeface="Calibri" panose="020F0502020204030204" pitchFamily="34" charset="0"/>
                <a:ea typeface="Calibri" panose="020F0502020204030204" pitchFamily="34" charset="0"/>
              </a:rPr>
              <a:t>On track attendance</a:t>
            </a:r>
          </a:p>
          <a:p>
            <a:pPr marL="342900" marR="0" lvl="0" indent="-342900">
              <a:spcBef>
                <a:spcPts val="0"/>
              </a:spcBef>
              <a:spcAft>
                <a:spcPts val="600"/>
              </a:spcAft>
              <a:buFont typeface="Symbol" panose="05050102010706020507" pitchFamily="18" charset="2"/>
              <a:buChar char=""/>
            </a:pPr>
            <a:r>
              <a:rPr lang="en-US" sz="2100" dirty="0">
                <a:latin typeface="Calibri" panose="020F0502020204030204" pitchFamily="34" charset="0"/>
                <a:ea typeface="Calibri" panose="020F0502020204030204" pitchFamily="34" charset="0"/>
              </a:rPr>
              <a:t>8</a:t>
            </a:r>
            <a:r>
              <a:rPr lang="en-US" sz="2100" baseline="30000" dirty="0">
                <a:latin typeface="Calibri" panose="020F0502020204030204" pitchFamily="34" charset="0"/>
                <a:ea typeface="Calibri" panose="020F0502020204030204" pitchFamily="34" charset="0"/>
              </a:rPr>
              <a:t>th</a:t>
            </a:r>
            <a:r>
              <a:rPr lang="en-US" sz="2100" dirty="0">
                <a:latin typeface="Calibri" panose="020F0502020204030204" pitchFamily="34" charset="0"/>
                <a:ea typeface="Calibri" panose="020F0502020204030204" pitchFamily="34" charset="0"/>
              </a:rPr>
              <a:t> grade math course enrollment by course type</a:t>
            </a:r>
          </a:p>
          <a:p>
            <a:pPr marL="342900" marR="0" lvl="0" indent="-342900">
              <a:spcBef>
                <a:spcPts val="0"/>
              </a:spcBef>
              <a:spcAft>
                <a:spcPts val="600"/>
              </a:spcAft>
              <a:buFont typeface="Symbol" panose="05050102010706020507" pitchFamily="18" charset="2"/>
              <a:buChar char=""/>
            </a:pPr>
            <a:r>
              <a:rPr lang="en-US" sz="2100" dirty="0">
                <a:latin typeface="Calibri" panose="020F0502020204030204" pitchFamily="34" charset="0"/>
                <a:ea typeface="Calibri" panose="020F0502020204030204" pitchFamily="34" charset="0"/>
              </a:rPr>
              <a:t>9</a:t>
            </a:r>
            <a:r>
              <a:rPr lang="en-US" sz="2100" baseline="30000" dirty="0">
                <a:latin typeface="Calibri" panose="020F0502020204030204" pitchFamily="34" charset="0"/>
                <a:ea typeface="Calibri" panose="020F0502020204030204" pitchFamily="34" charset="0"/>
              </a:rPr>
              <a:t>th</a:t>
            </a:r>
            <a:r>
              <a:rPr lang="en-US" sz="2100" dirty="0">
                <a:latin typeface="Calibri" panose="020F0502020204030204" pitchFamily="34" charset="0"/>
                <a:ea typeface="Calibri" panose="020F0502020204030204" pitchFamily="34" charset="0"/>
              </a:rPr>
              <a:t> grade math course enrollment by course type</a:t>
            </a:r>
          </a:p>
          <a:p>
            <a:pPr marL="342900" indent="-342900">
              <a:spcBef>
                <a:spcPts val="0"/>
              </a:spcBef>
              <a:spcAft>
                <a:spcPts val="600"/>
              </a:spcAft>
              <a:buFont typeface="Symbol" panose="05050102010706020507" pitchFamily="18" charset="2"/>
              <a:buChar char=""/>
            </a:pPr>
            <a:r>
              <a:rPr lang="en-US" sz="2100" dirty="0">
                <a:latin typeface="Calibri" panose="020F0502020204030204" pitchFamily="34" charset="0"/>
                <a:ea typeface="Calibri" panose="020F0502020204030204" pitchFamily="34" charset="0"/>
              </a:rPr>
              <a:t>CER enrollment</a:t>
            </a:r>
          </a:p>
          <a:p>
            <a:pPr marL="342900" indent="-342900">
              <a:spcBef>
                <a:spcPts val="0"/>
              </a:spcBef>
              <a:spcAft>
                <a:spcPts val="600"/>
              </a:spcAft>
              <a:buFont typeface="Symbol" panose="05050102010706020507" pitchFamily="18" charset="2"/>
              <a:buChar char=""/>
            </a:pPr>
            <a:r>
              <a:rPr lang="en-US" sz="2100" dirty="0">
                <a:latin typeface="Calibri" panose="020F0502020204030204" pitchFamily="34" charset="0"/>
                <a:ea typeface="Calibri" panose="020F0502020204030204" pitchFamily="34" charset="0"/>
              </a:rPr>
              <a:t>CTE pathway enrollment</a:t>
            </a:r>
          </a:p>
          <a:p>
            <a:pPr marL="342900" indent="-342900">
              <a:spcBef>
                <a:spcPts val="0"/>
              </a:spcBef>
              <a:spcAft>
                <a:spcPts val="600"/>
              </a:spcAft>
              <a:buFont typeface="Symbol" panose="05050102010706020507" pitchFamily="18" charset="2"/>
              <a:buChar char=""/>
            </a:pPr>
            <a:r>
              <a:rPr lang="en-US" sz="2100" dirty="0">
                <a:latin typeface="Calibri" panose="020F0502020204030204" pitchFamily="34" charset="0"/>
                <a:ea typeface="Calibri" panose="020F0502020204030204" pitchFamily="34" charset="0"/>
              </a:rPr>
              <a:t>FAFSA completion (not available by student group)</a:t>
            </a:r>
          </a:p>
          <a:p>
            <a:pPr marL="342900" marR="0" lvl="0" indent="-342900">
              <a:spcBef>
                <a:spcPts val="0"/>
              </a:spcBef>
              <a:spcAft>
                <a:spcPts val="600"/>
              </a:spcAft>
              <a:buFont typeface="Symbol" panose="05050102010706020507" pitchFamily="18" charset="2"/>
              <a:buChar char=""/>
            </a:pPr>
            <a:r>
              <a:rPr lang="en-US" sz="2100" dirty="0">
                <a:effectLst/>
                <a:latin typeface="Calibri" panose="020F0502020204030204" pitchFamily="34" charset="0"/>
                <a:ea typeface="Calibri" panose="020F0502020204030204" pitchFamily="34" charset="0"/>
              </a:rPr>
              <a:t>4-year grad rate</a:t>
            </a:r>
          </a:p>
          <a:p>
            <a:pPr marL="342900" marR="0" lvl="0" indent="-342900">
              <a:spcBef>
                <a:spcPts val="0"/>
              </a:spcBef>
              <a:spcAft>
                <a:spcPts val="600"/>
              </a:spcAft>
              <a:buFont typeface="Symbol" panose="05050102010706020507" pitchFamily="18" charset="2"/>
              <a:buChar char=""/>
            </a:pPr>
            <a:r>
              <a:rPr lang="en-US" sz="2100" dirty="0">
                <a:effectLst/>
                <a:latin typeface="Calibri" panose="020F0502020204030204" pitchFamily="34" charset="0"/>
                <a:ea typeface="Calibri" panose="020F0502020204030204" pitchFamily="34" charset="0"/>
              </a:rPr>
              <a:t>Colleg</a:t>
            </a:r>
            <a:r>
              <a:rPr lang="en-US" sz="2100" dirty="0">
                <a:latin typeface="Calibri" panose="020F0502020204030204" pitchFamily="34" charset="0"/>
                <a:ea typeface="Calibri" panose="020F0502020204030204" pitchFamily="34" charset="0"/>
              </a:rPr>
              <a:t>e Ready</a:t>
            </a:r>
          </a:p>
          <a:p>
            <a:pPr marL="342900" marR="0" lvl="0" indent="-342900">
              <a:spcBef>
                <a:spcPts val="0"/>
              </a:spcBef>
              <a:spcAft>
                <a:spcPts val="600"/>
              </a:spcAft>
              <a:buFont typeface="Symbol" panose="05050102010706020507" pitchFamily="18" charset="2"/>
              <a:buChar char=""/>
            </a:pPr>
            <a:r>
              <a:rPr lang="en-US" sz="2100" dirty="0">
                <a:effectLst/>
                <a:latin typeface="Calibri" panose="020F0502020204030204" pitchFamily="34" charset="0"/>
                <a:ea typeface="Calibri" panose="020F0502020204030204" pitchFamily="34" charset="0"/>
              </a:rPr>
              <a:t>Career Ready </a:t>
            </a:r>
          </a:p>
          <a:p>
            <a:pPr marL="342900" marR="0" lvl="0" indent="-342900">
              <a:spcBef>
                <a:spcPts val="0"/>
              </a:spcBef>
              <a:spcAft>
                <a:spcPts val="600"/>
              </a:spcAft>
              <a:buFont typeface="Symbol" panose="05050102010706020507" pitchFamily="18" charset="2"/>
              <a:buChar char=""/>
            </a:pPr>
            <a:r>
              <a:rPr lang="en-US" sz="2100" dirty="0">
                <a:effectLst/>
                <a:latin typeface="Calibri" panose="020F0502020204030204" pitchFamily="34" charset="0"/>
                <a:ea typeface="Calibri" panose="020F0502020204030204" pitchFamily="34" charset="0"/>
              </a:rPr>
              <a:t>College Remediation rates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A3B6C2E-7DD5-402F-BD34-53A312115B57}"/>
              </a:ext>
            </a:extLst>
          </p:cNvPr>
          <p:cNvSpPr txBox="1"/>
          <p:nvPr/>
        </p:nvSpPr>
        <p:spPr>
          <a:xfrm>
            <a:off x="7324672" y="1739652"/>
            <a:ext cx="3719512" cy="4287308"/>
          </a:xfrm>
          <a:prstGeom prst="flowChartAlternateProcess">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4000" b="1">
                <a:solidFill>
                  <a:schemeClr val="accent1"/>
                </a:solidFill>
              </a:defRPr>
            </a:lvl1pPr>
          </a:lstStyle>
          <a:p>
            <a:r>
              <a:rPr lang="en-US" dirty="0"/>
              <a:t>What actions are you taking to improve these outcomes?</a:t>
            </a:r>
          </a:p>
        </p:txBody>
      </p:sp>
    </p:spTree>
    <p:extLst>
      <p:ext uri="{BB962C8B-B14F-4D97-AF65-F5344CB8AC3E}">
        <p14:creationId xmlns:p14="http://schemas.microsoft.com/office/powerpoint/2010/main" val="2998185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41C2D4-9EF5-411A-AE1B-AAB8A1F0C555}"/>
              </a:ext>
            </a:extLst>
          </p:cNvPr>
          <p:cNvSpPr>
            <a:spLocks noGrp="1"/>
          </p:cNvSpPr>
          <p:nvPr>
            <p:ph idx="1"/>
          </p:nvPr>
        </p:nvSpPr>
        <p:spPr>
          <a:xfrm>
            <a:off x="533400" y="1676400"/>
            <a:ext cx="10515600" cy="4351338"/>
          </a:xfrm>
        </p:spPr>
        <p:txBody>
          <a:bodyPr/>
          <a:lstStyle/>
          <a:p>
            <a:r>
              <a:rPr lang="en-US" dirty="0"/>
              <a:t>Go to a breakout room with your organization</a:t>
            </a:r>
          </a:p>
          <a:p>
            <a:r>
              <a:rPr lang="en-US" dirty="0"/>
              <a:t>Pick 1 or 2 student outcome data points for discussion</a:t>
            </a:r>
          </a:p>
          <a:p>
            <a:r>
              <a:rPr lang="en-US" dirty="0"/>
              <a:t>Discuss:</a:t>
            </a:r>
          </a:p>
          <a:p>
            <a:pPr lvl="1"/>
            <a:r>
              <a:rPr lang="en-US" dirty="0"/>
              <a:t>How are our students doing?</a:t>
            </a:r>
          </a:p>
          <a:p>
            <a:pPr lvl="1"/>
            <a:r>
              <a:rPr lang="en-US" dirty="0"/>
              <a:t>What are we doing to improve students’ outcomes in these areas?</a:t>
            </a:r>
          </a:p>
          <a:p>
            <a:pPr lvl="1"/>
            <a:r>
              <a:rPr lang="en-US" dirty="0"/>
              <a:t>What is a new strategy we can try?</a:t>
            </a:r>
          </a:p>
          <a:p>
            <a:r>
              <a:rPr lang="en-US" dirty="0"/>
              <a:t>Report out: </a:t>
            </a:r>
            <a:r>
              <a:rPr lang="en-US" b="1" dirty="0">
                <a:solidFill>
                  <a:schemeClr val="tx1"/>
                </a:solidFill>
              </a:rPr>
              <a:t>2 minutes </a:t>
            </a:r>
            <a:r>
              <a:rPr lang="en-US" dirty="0"/>
              <a:t>per organization</a:t>
            </a:r>
          </a:p>
          <a:p>
            <a:endParaRPr lang="en-US" dirty="0"/>
          </a:p>
        </p:txBody>
      </p:sp>
      <p:sp>
        <p:nvSpPr>
          <p:cNvPr id="3" name="Slide Number Placeholder 2">
            <a:extLst>
              <a:ext uri="{FF2B5EF4-FFF2-40B4-BE49-F238E27FC236}">
                <a16:creationId xmlns:a16="http://schemas.microsoft.com/office/drawing/2014/main" id="{C6DBEE4E-2307-492F-B6B4-627C21DE229E}"/>
              </a:ext>
            </a:extLst>
          </p:cNvPr>
          <p:cNvSpPr>
            <a:spLocks noGrp="1"/>
          </p:cNvSpPr>
          <p:nvPr>
            <p:ph type="sldNum" sz="quarter" idx="12"/>
          </p:nvPr>
        </p:nvSpPr>
        <p:spPr/>
        <p:txBody>
          <a:bodyPr/>
          <a:lstStyle/>
          <a:p>
            <a:fld id="{62278409-03B0-4639-9311-057B40AE364C}" type="slidenum">
              <a:rPr lang="en-US" smtClean="0"/>
              <a:pPr/>
              <a:t>34</a:t>
            </a:fld>
            <a:endParaRPr lang="en-US"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F10F2FFC-6400-4315-8904-9E16A1420671}"/>
              </a:ext>
            </a:extLst>
          </p:cNvPr>
          <p:cNvSpPr>
            <a:spLocks noGrp="1"/>
          </p:cNvSpPr>
          <p:nvPr>
            <p:ph type="title"/>
          </p:nvPr>
        </p:nvSpPr>
        <p:spPr/>
        <p:txBody>
          <a:bodyPr/>
          <a:lstStyle/>
          <a:p>
            <a:r>
              <a:rPr lang="en-US" dirty="0"/>
              <a:t>Break </a:t>
            </a:r>
            <a:r>
              <a:rPr lang="en-US"/>
              <a:t>Out Activity</a:t>
            </a:r>
          </a:p>
        </p:txBody>
      </p:sp>
    </p:spTree>
    <p:extLst>
      <p:ext uri="{BB962C8B-B14F-4D97-AF65-F5344CB8AC3E}">
        <p14:creationId xmlns:p14="http://schemas.microsoft.com/office/powerpoint/2010/main" val="226377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DBEE4E-2307-492F-B6B4-627C21DE229E}"/>
              </a:ext>
            </a:extLst>
          </p:cNvPr>
          <p:cNvSpPr>
            <a:spLocks noGrp="1"/>
          </p:cNvSpPr>
          <p:nvPr>
            <p:ph type="sldNum" sz="quarter" idx="12"/>
          </p:nvPr>
        </p:nvSpPr>
        <p:spPr/>
        <p:txBody>
          <a:bodyPr/>
          <a:lstStyle/>
          <a:p>
            <a:fld id="{62278409-03B0-4639-9311-057B40AE364C}" type="slidenum">
              <a:rPr lang="en-US" smtClean="0"/>
              <a:pPr/>
              <a:t>35</a:t>
            </a:fld>
            <a:endParaRPr lang="en-US"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F10F2FFC-6400-4315-8904-9E16A1420671}"/>
              </a:ext>
            </a:extLst>
          </p:cNvPr>
          <p:cNvSpPr>
            <a:spLocks noGrp="1"/>
          </p:cNvSpPr>
          <p:nvPr>
            <p:ph type="title"/>
          </p:nvPr>
        </p:nvSpPr>
        <p:spPr/>
        <p:txBody>
          <a:bodyPr/>
          <a:lstStyle/>
          <a:p>
            <a:r>
              <a:rPr lang="en-US" dirty="0"/>
              <a:t>Data Points for Your Discussion</a:t>
            </a:r>
          </a:p>
        </p:txBody>
      </p:sp>
      <p:graphicFrame>
        <p:nvGraphicFramePr>
          <p:cNvPr id="7" name="Diagram 6">
            <a:extLst>
              <a:ext uri="{FF2B5EF4-FFF2-40B4-BE49-F238E27FC236}">
                <a16:creationId xmlns:a16="http://schemas.microsoft.com/office/drawing/2014/main" id="{A4B91B72-A86F-40B2-BB99-E727D645D018}"/>
              </a:ext>
            </a:extLst>
          </p:cNvPr>
          <p:cNvGraphicFramePr/>
          <p:nvPr>
            <p:extLst>
              <p:ext uri="{D42A27DB-BD31-4B8C-83A1-F6EECF244321}">
                <p14:modId xmlns:p14="http://schemas.microsoft.com/office/powerpoint/2010/main" val="2743918770"/>
              </p:ext>
            </p:extLst>
          </p:nvPr>
        </p:nvGraphicFramePr>
        <p:xfrm>
          <a:off x="364613" y="102927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Table 7">
            <a:extLst>
              <a:ext uri="{FF2B5EF4-FFF2-40B4-BE49-F238E27FC236}">
                <a16:creationId xmlns:a16="http://schemas.microsoft.com/office/drawing/2014/main" id="{CE76B587-5F14-46CE-8510-03380F590A3C}"/>
              </a:ext>
            </a:extLst>
          </p:cNvPr>
          <p:cNvGraphicFramePr>
            <a:graphicFrameLocks noGrp="1"/>
          </p:cNvGraphicFramePr>
          <p:nvPr>
            <p:extLst>
              <p:ext uri="{D42A27DB-BD31-4B8C-83A1-F6EECF244321}">
                <p14:modId xmlns:p14="http://schemas.microsoft.com/office/powerpoint/2010/main" val="859439582"/>
              </p:ext>
            </p:extLst>
          </p:nvPr>
        </p:nvGraphicFramePr>
        <p:xfrm>
          <a:off x="8839200" y="1752600"/>
          <a:ext cx="3200400" cy="3949700"/>
        </p:xfrm>
        <a:graphic>
          <a:graphicData uri="http://schemas.openxmlformats.org/drawingml/2006/table">
            <a:tbl>
              <a:tblPr>
                <a:tableStyleId>{5C22544A-7EE6-4342-B048-85BDC9FD1C3A}</a:tableStyleId>
              </a:tblPr>
              <a:tblGrid>
                <a:gridCol w="880110">
                  <a:extLst>
                    <a:ext uri="{9D8B030D-6E8A-4147-A177-3AD203B41FA5}">
                      <a16:colId xmlns:a16="http://schemas.microsoft.com/office/drawing/2014/main" val="1980580056"/>
                    </a:ext>
                  </a:extLst>
                </a:gridCol>
                <a:gridCol w="1205723">
                  <a:extLst>
                    <a:ext uri="{9D8B030D-6E8A-4147-A177-3AD203B41FA5}">
                      <a16:colId xmlns:a16="http://schemas.microsoft.com/office/drawing/2014/main" val="650733177"/>
                    </a:ext>
                  </a:extLst>
                </a:gridCol>
                <a:gridCol w="1114567">
                  <a:extLst>
                    <a:ext uri="{9D8B030D-6E8A-4147-A177-3AD203B41FA5}">
                      <a16:colId xmlns:a16="http://schemas.microsoft.com/office/drawing/2014/main" val="2233981383"/>
                    </a:ext>
                  </a:extLst>
                </a:gridCol>
              </a:tblGrid>
              <a:tr h="457200">
                <a:tc gridSpan="3">
                  <a:txBody>
                    <a:bodyPr/>
                    <a:lstStyle/>
                    <a:p>
                      <a:pPr algn="ctr" fontAlgn="b"/>
                      <a:r>
                        <a:rPr lang="en-US" sz="1800" b="1" i="0" u="none" strike="noStrike" dirty="0">
                          <a:solidFill>
                            <a:schemeClr val="accent1"/>
                          </a:solidFill>
                          <a:effectLst/>
                          <a:latin typeface="Calibri" panose="020F0502020204030204" pitchFamily="34" charset="0"/>
                        </a:rPr>
                        <a:t>Completed FAFSA in DE</a:t>
                      </a:r>
                    </a:p>
                  </a:txBody>
                  <a:tcPr marL="9525" marR="9525" marT="9525" marB="0" anchor="ctr">
                    <a:solidFill>
                      <a:schemeClr val="tx2"/>
                    </a:solidFill>
                  </a:tcPr>
                </a:tc>
                <a:tc hMerge="1">
                  <a:txBody>
                    <a:bodyPr/>
                    <a:lstStyle/>
                    <a:p>
                      <a:pPr algn="ctr" fontAlgn="b"/>
                      <a:r>
                        <a:rPr lang="en-US" sz="1800" u="none" strike="noStrike" dirty="0">
                          <a:solidFill>
                            <a:schemeClr val="accent1"/>
                          </a:solidFill>
                          <a:effectLst/>
                        </a:rPr>
                        <a:t>Did Complete FAFSA</a:t>
                      </a:r>
                      <a:endParaRPr lang="en-US" sz="1800" b="1" i="0" u="none" strike="noStrike" dirty="0">
                        <a:solidFill>
                          <a:schemeClr val="accent1"/>
                        </a:solidFill>
                        <a:effectLst/>
                        <a:latin typeface="Calibri" panose="020F0502020204030204" pitchFamily="34" charset="0"/>
                      </a:endParaRPr>
                    </a:p>
                  </a:txBody>
                  <a:tcPr marL="9525" marR="9525" marT="9525" marB="0" anchor="ctr">
                    <a:solidFill>
                      <a:schemeClr val="tx2"/>
                    </a:solidFill>
                  </a:tcPr>
                </a:tc>
                <a:tc hMerge="1">
                  <a:txBody>
                    <a:bodyPr/>
                    <a:lstStyle/>
                    <a:p>
                      <a:endParaRPr lang="en-US"/>
                    </a:p>
                  </a:txBody>
                  <a:tcPr/>
                </a:tc>
                <a:extLst>
                  <a:ext uri="{0D108BD9-81ED-4DB2-BD59-A6C34878D82A}">
                    <a16:rowId xmlns:a16="http://schemas.microsoft.com/office/drawing/2014/main" val="1597870407"/>
                  </a:ext>
                </a:extLst>
              </a:tr>
              <a:tr h="69850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u="none" strike="noStrike" dirty="0">
                          <a:solidFill>
                            <a:schemeClr val="accent4"/>
                          </a:solidFill>
                          <a:effectLst/>
                        </a:rPr>
                        <a:t> Year</a:t>
                      </a:r>
                      <a:endParaRPr lang="en-US" sz="1800" b="1" i="0" u="none" strike="noStrike" dirty="0">
                        <a:solidFill>
                          <a:schemeClr val="accent4"/>
                        </a:solidFill>
                        <a:effectLst/>
                        <a:latin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fontAlgn="b"/>
                      <a:r>
                        <a:rPr lang="en-US" sz="1800" b="1" u="none" strike="noStrike" dirty="0">
                          <a:solidFill>
                            <a:schemeClr val="accent4"/>
                          </a:solidFill>
                          <a:effectLst/>
                        </a:rPr>
                        <a:t># Students</a:t>
                      </a:r>
                      <a:endParaRPr lang="en-US" sz="1800" b="1" i="0" u="none" strike="noStrike" dirty="0">
                        <a:solidFill>
                          <a:schemeClr val="accent4"/>
                        </a:solidFill>
                        <a:effectLst/>
                        <a:latin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fontAlgn="b"/>
                      <a:r>
                        <a:rPr lang="en-US" sz="1800" b="1" u="none" strike="noStrike" dirty="0">
                          <a:solidFill>
                            <a:schemeClr val="accent4"/>
                          </a:solidFill>
                          <a:effectLst/>
                        </a:rPr>
                        <a:t>% Students</a:t>
                      </a:r>
                      <a:endParaRPr lang="en-US" sz="1800" b="1" i="0" u="none" strike="noStrike" dirty="0">
                        <a:solidFill>
                          <a:schemeClr val="accent4"/>
                        </a:solidFill>
                        <a:effectLst/>
                        <a:latin typeface="Calibri" panose="020F0502020204030204" pitchFamily="34" charset="0"/>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val="1677744990"/>
                  </a:ext>
                </a:extLst>
              </a:tr>
              <a:tr h="698500">
                <a:tc>
                  <a:txBody>
                    <a:bodyPr/>
                    <a:lstStyle/>
                    <a:p>
                      <a:pPr algn="l" fontAlgn="b"/>
                      <a:r>
                        <a:rPr lang="en-US" sz="1800" b="1" u="none" strike="noStrike" dirty="0">
                          <a:solidFill>
                            <a:schemeClr val="tx1"/>
                          </a:solidFill>
                          <a:effectLst/>
                        </a:rPr>
                        <a:t>2020-21</a:t>
                      </a:r>
                      <a:endParaRPr lang="en-US" sz="18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1800" b="1" u="none" strike="noStrike" dirty="0">
                          <a:solidFill>
                            <a:schemeClr val="tx1"/>
                          </a:solidFill>
                          <a:effectLst/>
                        </a:rPr>
                        <a:t>3,906</a:t>
                      </a:r>
                      <a:endParaRPr lang="en-US" sz="18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1800" b="1" u="none" strike="noStrike" dirty="0">
                          <a:solidFill>
                            <a:schemeClr val="tx1"/>
                          </a:solidFill>
                          <a:effectLst/>
                        </a:rPr>
                        <a:t>40.2%</a:t>
                      </a:r>
                      <a:endParaRPr lang="en-US" sz="1800" b="1"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04848367"/>
                  </a:ext>
                </a:extLst>
              </a:tr>
              <a:tr h="698500">
                <a:tc>
                  <a:txBody>
                    <a:bodyPr/>
                    <a:lstStyle/>
                    <a:p>
                      <a:pPr algn="l" fontAlgn="b"/>
                      <a:r>
                        <a:rPr lang="en-US" sz="1800" u="none" strike="noStrike">
                          <a:solidFill>
                            <a:schemeClr val="accent3"/>
                          </a:solidFill>
                          <a:effectLst/>
                        </a:rPr>
                        <a:t>2019-20</a:t>
                      </a:r>
                      <a:endParaRPr lang="en-US" sz="1800" b="0" i="0" u="none" strike="noStrike">
                        <a:solidFill>
                          <a:schemeClr val="accent3"/>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solidFill>
                            <a:schemeClr val="accent3"/>
                          </a:solidFill>
                          <a:effectLst/>
                        </a:rPr>
                        <a:t>4,262</a:t>
                      </a:r>
                      <a:endParaRPr lang="en-US" sz="1800" b="0" i="0" u="none" strike="noStrike" dirty="0">
                        <a:solidFill>
                          <a:schemeClr val="accent3"/>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solidFill>
                            <a:schemeClr val="accent3"/>
                          </a:solidFill>
                          <a:effectLst/>
                        </a:rPr>
                        <a:t>45.4%</a:t>
                      </a:r>
                      <a:endParaRPr lang="en-US" sz="1800" b="0" i="0" u="none" strike="noStrike" dirty="0">
                        <a:solidFill>
                          <a:schemeClr val="accent3"/>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67458385"/>
                  </a:ext>
                </a:extLst>
              </a:tr>
              <a:tr h="698500">
                <a:tc>
                  <a:txBody>
                    <a:bodyPr/>
                    <a:lstStyle/>
                    <a:p>
                      <a:pPr algn="l" fontAlgn="b"/>
                      <a:r>
                        <a:rPr lang="en-US" sz="1800" u="none" strike="noStrike">
                          <a:solidFill>
                            <a:schemeClr val="accent3"/>
                          </a:solidFill>
                          <a:effectLst/>
                        </a:rPr>
                        <a:t>2018-19</a:t>
                      </a:r>
                      <a:endParaRPr lang="en-US" sz="1800" b="0" i="0" u="none" strike="noStrike">
                        <a:solidFill>
                          <a:schemeClr val="accent3"/>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solidFill>
                            <a:schemeClr val="accent3"/>
                          </a:solidFill>
                          <a:effectLst/>
                        </a:rPr>
                        <a:t>4,178</a:t>
                      </a:r>
                      <a:endParaRPr lang="en-US" sz="1800" b="0" i="0" u="none" strike="noStrike" dirty="0">
                        <a:solidFill>
                          <a:schemeClr val="accent3"/>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solidFill>
                            <a:schemeClr val="accent3"/>
                          </a:solidFill>
                          <a:effectLst/>
                        </a:rPr>
                        <a:t>45.2%</a:t>
                      </a:r>
                      <a:endParaRPr lang="en-US" sz="1800" b="0" i="0" u="none" strike="noStrike" dirty="0">
                        <a:solidFill>
                          <a:schemeClr val="accent3"/>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27691872"/>
                  </a:ext>
                </a:extLst>
              </a:tr>
              <a:tr h="698500">
                <a:tc>
                  <a:txBody>
                    <a:bodyPr/>
                    <a:lstStyle/>
                    <a:p>
                      <a:pPr algn="l" fontAlgn="b"/>
                      <a:r>
                        <a:rPr lang="en-US" sz="1800" u="none" strike="noStrike">
                          <a:solidFill>
                            <a:schemeClr val="accent3"/>
                          </a:solidFill>
                          <a:effectLst/>
                        </a:rPr>
                        <a:t>2017-18</a:t>
                      </a:r>
                      <a:endParaRPr lang="en-US" sz="1800" b="0" i="0" u="none" strike="noStrike">
                        <a:solidFill>
                          <a:schemeClr val="accent3"/>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solidFill>
                            <a:schemeClr val="accent3"/>
                          </a:solidFill>
                          <a:effectLst/>
                        </a:rPr>
                        <a:t>4,226</a:t>
                      </a:r>
                      <a:endParaRPr lang="en-US" sz="1800" b="0" i="0" u="none" strike="noStrike" dirty="0">
                        <a:solidFill>
                          <a:schemeClr val="accent3"/>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solidFill>
                            <a:schemeClr val="accent3"/>
                          </a:solidFill>
                          <a:effectLst/>
                        </a:rPr>
                        <a:t>45.9%</a:t>
                      </a:r>
                      <a:endParaRPr lang="en-US" sz="1800" b="0" i="0" u="none" strike="noStrike" dirty="0">
                        <a:solidFill>
                          <a:schemeClr val="accent3"/>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32836933"/>
                  </a:ext>
                </a:extLst>
              </a:tr>
            </a:tbl>
          </a:graphicData>
        </a:graphic>
      </p:graphicFrame>
    </p:spTree>
    <p:extLst>
      <p:ext uri="{BB962C8B-B14F-4D97-AF65-F5344CB8AC3E}">
        <p14:creationId xmlns:p14="http://schemas.microsoft.com/office/powerpoint/2010/main" val="475805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41C2D4-9EF5-411A-AE1B-AAB8A1F0C555}"/>
              </a:ext>
            </a:extLst>
          </p:cNvPr>
          <p:cNvSpPr>
            <a:spLocks noGrp="1"/>
          </p:cNvSpPr>
          <p:nvPr>
            <p:ph idx="1"/>
          </p:nvPr>
        </p:nvSpPr>
        <p:spPr>
          <a:xfrm>
            <a:off x="533400" y="1676400"/>
            <a:ext cx="10515600" cy="4351338"/>
          </a:xfrm>
        </p:spPr>
        <p:txBody>
          <a:bodyPr/>
          <a:lstStyle/>
          <a:p>
            <a:r>
              <a:rPr lang="en-US" dirty="0"/>
              <a:t>Discuss:</a:t>
            </a:r>
          </a:p>
          <a:p>
            <a:pPr lvl="1"/>
            <a:r>
              <a:rPr lang="en-US" dirty="0"/>
              <a:t>How are our students doing?</a:t>
            </a:r>
          </a:p>
          <a:p>
            <a:pPr lvl="1"/>
            <a:r>
              <a:rPr lang="en-US" dirty="0"/>
              <a:t>What are we doing to improve students’ outcomes in these areas?</a:t>
            </a:r>
          </a:p>
          <a:p>
            <a:pPr lvl="1"/>
            <a:r>
              <a:rPr lang="en-US" dirty="0"/>
              <a:t>What is a new strategy we can try?</a:t>
            </a:r>
          </a:p>
          <a:p>
            <a:pPr marL="457200" lvl="1" indent="0">
              <a:buNone/>
            </a:pPr>
            <a:endParaRPr lang="en-US" dirty="0"/>
          </a:p>
          <a:p>
            <a:r>
              <a:rPr lang="en-US" dirty="0"/>
              <a:t>Report out: </a:t>
            </a:r>
            <a:r>
              <a:rPr lang="en-US" b="1" dirty="0">
                <a:solidFill>
                  <a:schemeClr val="tx1"/>
                </a:solidFill>
              </a:rPr>
              <a:t>2 minutes </a:t>
            </a:r>
            <a:r>
              <a:rPr lang="en-US" dirty="0"/>
              <a:t>per organization</a:t>
            </a:r>
          </a:p>
          <a:p>
            <a:endParaRPr lang="en-US" dirty="0"/>
          </a:p>
        </p:txBody>
      </p:sp>
      <p:sp>
        <p:nvSpPr>
          <p:cNvPr id="3" name="Slide Number Placeholder 2">
            <a:extLst>
              <a:ext uri="{FF2B5EF4-FFF2-40B4-BE49-F238E27FC236}">
                <a16:creationId xmlns:a16="http://schemas.microsoft.com/office/drawing/2014/main" id="{C6DBEE4E-2307-492F-B6B4-627C21DE229E}"/>
              </a:ext>
            </a:extLst>
          </p:cNvPr>
          <p:cNvSpPr>
            <a:spLocks noGrp="1"/>
          </p:cNvSpPr>
          <p:nvPr>
            <p:ph type="sldNum" sz="quarter" idx="12"/>
          </p:nvPr>
        </p:nvSpPr>
        <p:spPr/>
        <p:txBody>
          <a:bodyPr/>
          <a:lstStyle/>
          <a:p>
            <a:fld id="{62278409-03B0-4639-9311-057B40AE364C}" type="slidenum">
              <a:rPr lang="en-US" smtClean="0"/>
              <a:pPr/>
              <a:t>36</a:t>
            </a:fld>
            <a:endParaRPr lang="en-US"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F10F2FFC-6400-4315-8904-9E16A1420671}"/>
              </a:ext>
            </a:extLst>
          </p:cNvPr>
          <p:cNvSpPr>
            <a:spLocks noGrp="1"/>
          </p:cNvSpPr>
          <p:nvPr>
            <p:ph type="title"/>
          </p:nvPr>
        </p:nvSpPr>
        <p:spPr/>
        <p:txBody>
          <a:bodyPr/>
          <a:lstStyle/>
          <a:p>
            <a:r>
              <a:rPr lang="en-US" dirty="0"/>
              <a:t>Break </a:t>
            </a:r>
            <a:r>
              <a:rPr lang="en-US"/>
              <a:t>Out Activity</a:t>
            </a:r>
          </a:p>
        </p:txBody>
      </p:sp>
    </p:spTree>
    <p:extLst>
      <p:ext uri="{BB962C8B-B14F-4D97-AF65-F5344CB8AC3E}">
        <p14:creationId xmlns:p14="http://schemas.microsoft.com/office/powerpoint/2010/main" val="2977106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23AF6E-CCB7-5644-88AF-05141C825543}"/>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85797004-52FA-4A7E-872A-6F5BE13FE38A}"/>
              </a:ext>
            </a:extLst>
          </p:cNvPr>
          <p:cNvSpPr/>
          <p:nvPr/>
        </p:nvSpPr>
        <p:spPr>
          <a:xfrm>
            <a:off x="6553200" y="0"/>
            <a:ext cx="52578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DD37D31-1734-4094-BCC3-376AE7DF19ED}"/>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9887" t="36300" r="12147" b="34309"/>
          <a:stretch/>
        </p:blipFill>
        <p:spPr>
          <a:xfrm>
            <a:off x="6706398" y="129280"/>
            <a:ext cx="4951404" cy="1442367"/>
          </a:xfrm>
          <a:prstGeom prst="rect">
            <a:avLst/>
          </a:prstGeom>
        </p:spPr>
      </p:pic>
      <p:sp>
        <p:nvSpPr>
          <p:cNvPr id="10" name="TextBox 9">
            <a:extLst>
              <a:ext uri="{FF2B5EF4-FFF2-40B4-BE49-F238E27FC236}">
                <a16:creationId xmlns:a16="http://schemas.microsoft.com/office/drawing/2014/main" id="{22A8A761-FCC5-40D3-974D-26B0FCFD3C93}"/>
              </a:ext>
            </a:extLst>
          </p:cNvPr>
          <p:cNvSpPr txBox="1"/>
          <p:nvPr/>
        </p:nvSpPr>
        <p:spPr>
          <a:xfrm>
            <a:off x="565410" y="3698561"/>
            <a:ext cx="615891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Group Share Out and Reflections</a:t>
            </a:r>
          </a:p>
        </p:txBody>
      </p:sp>
    </p:spTree>
    <p:extLst>
      <p:ext uri="{BB962C8B-B14F-4D97-AF65-F5344CB8AC3E}">
        <p14:creationId xmlns:p14="http://schemas.microsoft.com/office/powerpoint/2010/main" val="31694420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23AF6E-CCB7-5644-88AF-05141C825543}"/>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85797004-52FA-4A7E-872A-6F5BE13FE38A}"/>
              </a:ext>
            </a:extLst>
          </p:cNvPr>
          <p:cNvSpPr/>
          <p:nvPr/>
        </p:nvSpPr>
        <p:spPr>
          <a:xfrm>
            <a:off x="6553200" y="0"/>
            <a:ext cx="52578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DD37D31-1734-4094-BCC3-376AE7DF19ED}"/>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9887" t="36300" r="12147" b="34309"/>
          <a:stretch/>
        </p:blipFill>
        <p:spPr>
          <a:xfrm>
            <a:off x="6706398" y="129280"/>
            <a:ext cx="4951404" cy="1442367"/>
          </a:xfrm>
          <a:prstGeom prst="rect">
            <a:avLst/>
          </a:prstGeom>
        </p:spPr>
      </p:pic>
      <p:sp>
        <p:nvSpPr>
          <p:cNvPr id="8" name="TextBox 7">
            <a:extLst>
              <a:ext uri="{FF2B5EF4-FFF2-40B4-BE49-F238E27FC236}">
                <a16:creationId xmlns:a16="http://schemas.microsoft.com/office/drawing/2014/main" id="{9CD1BCD7-55B3-4D92-886F-2299BEAE8D13}"/>
              </a:ext>
            </a:extLst>
          </p:cNvPr>
          <p:cNvSpPr txBox="1"/>
          <p:nvPr/>
        </p:nvSpPr>
        <p:spPr>
          <a:xfrm>
            <a:off x="565410" y="3698561"/>
            <a:ext cx="6158917"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Next Steps</a:t>
            </a:r>
          </a:p>
        </p:txBody>
      </p:sp>
    </p:spTree>
    <p:extLst>
      <p:ext uri="{BB962C8B-B14F-4D97-AF65-F5344CB8AC3E}">
        <p14:creationId xmlns:p14="http://schemas.microsoft.com/office/powerpoint/2010/main" val="136760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23AF6E-CCB7-5644-88AF-05141C825543}"/>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85797004-52FA-4A7E-872A-6F5BE13FE38A}"/>
              </a:ext>
            </a:extLst>
          </p:cNvPr>
          <p:cNvSpPr/>
          <p:nvPr/>
        </p:nvSpPr>
        <p:spPr>
          <a:xfrm>
            <a:off x="6553200" y="0"/>
            <a:ext cx="52578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DD37D31-1734-4094-BCC3-376AE7DF19ED}"/>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9887" t="36300" r="12147" b="34309"/>
          <a:stretch/>
        </p:blipFill>
        <p:spPr>
          <a:xfrm>
            <a:off x="6706398" y="129280"/>
            <a:ext cx="4951404" cy="1442367"/>
          </a:xfrm>
          <a:prstGeom prst="rect">
            <a:avLst/>
          </a:prstGeom>
        </p:spPr>
      </p:pic>
      <p:sp>
        <p:nvSpPr>
          <p:cNvPr id="10" name="TextBox 9">
            <a:extLst>
              <a:ext uri="{FF2B5EF4-FFF2-40B4-BE49-F238E27FC236}">
                <a16:creationId xmlns:a16="http://schemas.microsoft.com/office/drawing/2014/main" id="{22A8A761-FCC5-40D3-974D-26B0FCFD3C93}"/>
              </a:ext>
            </a:extLst>
          </p:cNvPr>
          <p:cNvSpPr txBox="1"/>
          <p:nvPr/>
        </p:nvSpPr>
        <p:spPr>
          <a:xfrm>
            <a:off x="565410" y="3115967"/>
            <a:ext cx="6158917" cy="2169825"/>
          </a:xfrm>
          <a:prstGeom prst="rect">
            <a:avLst/>
          </a:prstGeom>
          <a:noFill/>
        </p:spPr>
        <p:txBody>
          <a:bodyPr wrap="square" rtlCol="0">
            <a:spAutoFit/>
          </a:bodyPr>
          <a:lstStyle/>
          <a:p>
            <a:r>
              <a:rPr lang="en-US" sz="4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Review/Preview of the DE Student Success Collaborative</a:t>
            </a:r>
          </a:p>
        </p:txBody>
      </p:sp>
    </p:spTree>
    <p:extLst>
      <p:ext uri="{BB962C8B-B14F-4D97-AF65-F5344CB8AC3E}">
        <p14:creationId xmlns:p14="http://schemas.microsoft.com/office/powerpoint/2010/main" val="3556622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9887" t="36300" r="12147" b="34309"/>
          <a:stretch/>
        </p:blipFill>
        <p:spPr>
          <a:xfrm>
            <a:off x="6869476" y="5751472"/>
            <a:ext cx="3798525" cy="1106528"/>
          </a:xfrm>
          <a:prstGeom prst="rect">
            <a:avLst/>
          </a:prstGeom>
        </p:spPr>
      </p:pic>
      <p:sp>
        <p:nvSpPr>
          <p:cNvPr id="3" name="TextBox 2">
            <a:extLst>
              <a:ext uri="{FF2B5EF4-FFF2-40B4-BE49-F238E27FC236}">
                <a16:creationId xmlns:a16="http://schemas.microsoft.com/office/drawing/2014/main" id="{C16683ED-420A-D64C-BA61-4BDA73CF0E42}"/>
              </a:ext>
            </a:extLst>
          </p:cNvPr>
          <p:cNvSpPr txBox="1"/>
          <p:nvPr/>
        </p:nvSpPr>
        <p:spPr>
          <a:xfrm>
            <a:off x="578948" y="572624"/>
            <a:ext cx="4203700" cy="769441"/>
          </a:xfrm>
          <a:prstGeom prst="rect">
            <a:avLst/>
          </a:prstGeom>
          <a:noFill/>
        </p:spPr>
        <p:txBody>
          <a:bodyPr wrap="square" rtlCol="0">
            <a:spAutoFit/>
          </a:bodyPr>
          <a:lstStyle/>
          <a:p>
            <a:pPr>
              <a:defRPr/>
            </a:pPr>
            <a:r>
              <a:rPr lang="en-US" sz="4400" b="1" dirty="0">
                <a:solidFill>
                  <a:prstClr val="white"/>
                </a:solidFill>
                <a:latin typeface="Open Sans" panose="020B0606030504020204" pitchFamily="34" charset="0"/>
                <a:ea typeface="Open Sans" panose="020B0606030504020204" pitchFamily="34" charset="0"/>
                <a:cs typeface="Open Sans" panose="020B0606030504020204" pitchFamily="34" charset="0"/>
              </a:rPr>
              <a:t>Project Goal</a:t>
            </a:r>
          </a:p>
        </p:txBody>
      </p:sp>
      <p:sp>
        <p:nvSpPr>
          <p:cNvPr id="6" name="Rectangle 5">
            <a:extLst>
              <a:ext uri="{FF2B5EF4-FFF2-40B4-BE49-F238E27FC236}">
                <a16:creationId xmlns:a16="http://schemas.microsoft.com/office/drawing/2014/main" id="{99A57513-AE6B-3C4C-B3DB-E58C98172882}"/>
              </a:ext>
            </a:extLst>
          </p:cNvPr>
          <p:cNvSpPr/>
          <p:nvPr/>
        </p:nvSpPr>
        <p:spPr>
          <a:xfrm>
            <a:off x="1905001" y="6099594"/>
            <a:ext cx="2877647" cy="584775"/>
          </a:xfrm>
          <a:prstGeom prst="rect">
            <a:avLst/>
          </a:prstGeom>
        </p:spPr>
        <p:txBody>
          <a:bodyPr wrap="none">
            <a:spAutoFit/>
          </a:bodyPr>
          <a:lstStyle/>
          <a:p>
            <a:pPr>
              <a:defRPr/>
            </a:pPr>
            <a:br>
              <a:rPr lang="en-US" sz="1600" b="1" dirty="0">
                <a:solidFill>
                  <a:srgbClr val="B9DB6D"/>
                </a:solidFill>
                <a:latin typeface="Open Sans Semibold" panose="020B0606030504020204" pitchFamily="34" charset="0"/>
                <a:ea typeface="Open Sans Semibold" panose="020B0606030504020204" pitchFamily="34" charset="0"/>
                <a:cs typeface="Open Sans Semibold" panose="020B0606030504020204" pitchFamily="34" charset="0"/>
              </a:rPr>
            </a:br>
            <a:r>
              <a:rPr lang="en-US" sz="1600" b="1" dirty="0" err="1">
                <a:solidFill>
                  <a:srgbClr val="B9DB6D"/>
                </a:solidFill>
                <a:latin typeface="Open Sans Semibold" panose="020B0606030504020204" pitchFamily="34" charset="0"/>
                <a:ea typeface="Open Sans Semibold" panose="020B0606030504020204" pitchFamily="34" charset="0"/>
                <a:cs typeface="Open Sans Semibold" panose="020B0606030504020204" pitchFamily="34" charset="0"/>
              </a:rPr>
              <a:t>delawarestudentsuccess.org</a:t>
            </a:r>
            <a:endParaRPr lang="en-US" sz="1600" b="1" dirty="0">
              <a:solidFill>
                <a:srgbClr val="B9DB6D"/>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2" name="Rectangle 1"/>
          <p:cNvSpPr/>
          <p:nvPr/>
        </p:nvSpPr>
        <p:spPr>
          <a:xfrm>
            <a:off x="578948" y="2274839"/>
            <a:ext cx="10927252" cy="3046988"/>
          </a:xfrm>
          <a:prstGeom prst="rect">
            <a:avLst/>
          </a:prstGeom>
        </p:spPr>
        <p:txBody>
          <a:bodyPr wrap="square">
            <a:spAutoFit/>
          </a:bodyPr>
          <a:lstStyle/>
          <a:p>
            <a:r>
              <a:rPr lang="en-US" sz="3200" dirty="0">
                <a:solidFill>
                  <a:prstClr val="black"/>
                </a:solidFill>
                <a:latin typeface="Calibri" panose="020F0502020204030204"/>
              </a:rPr>
              <a:t>Delaware students should enter 12th grade with an informed career and educational goal. Students will require the academic and technical knowledge necessary to be successful as they pursue these goals beyond high school. Innovation Districts/Charters will serve as a model for how to achieve this for every student.</a:t>
            </a:r>
          </a:p>
        </p:txBody>
      </p:sp>
    </p:spTree>
    <p:extLst>
      <p:ext uri="{BB962C8B-B14F-4D97-AF65-F5344CB8AC3E}">
        <p14:creationId xmlns:p14="http://schemas.microsoft.com/office/powerpoint/2010/main" val="3325117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9887" t="36300" r="12147" b="34309"/>
          <a:stretch/>
        </p:blipFill>
        <p:spPr>
          <a:xfrm>
            <a:off x="8094134" y="6108221"/>
            <a:ext cx="2573867" cy="749779"/>
          </a:xfrm>
          <a:prstGeom prst="rect">
            <a:avLst/>
          </a:prstGeom>
        </p:spPr>
      </p:pic>
      <p:sp>
        <p:nvSpPr>
          <p:cNvPr id="3" name="TextBox 2">
            <a:extLst>
              <a:ext uri="{FF2B5EF4-FFF2-40B4-BE49-F238E27FC236}">
                <a16:creationId xmlns:a16="http://schemas.microsoft.com/office/drawing/2014/main" id="{C16683ED-420A-D64C-BA61-4BDA73CF0E42}"/>
              </a:ext>
            </a:extLst>
          </p:cNvPr>
          <p:cNvSpPr txBox="1"/>
          <p:nvPr/>
        </p:nvSpPr>
        <p:spPr>
          <a:xfrm>
            <a:off x="457200" y="533400"/>
            <a:ext cx="4203700" cy="769441"/>
          </a:xfrm>
          <a:prstGeom prst="rect">
            <a:avLst/>
          </a:prstGeom>
          <a:noFill/>
        </p:spPr>
        <p:txBody>
          <a:bodyPr wrap="square" rtlCol="0">
            <a:spAutoFit/>
          </a:bodyPr>
          <a:lstStyle/>
          <a:p>
            <a:pPr>
              <a:defRPr/>
            </a:pPr>
            <a:r>
              <a:rPr lang="en-US" sz="4400" b="1" dirty="0">
                <a:solidFill>
                  <a:prstClr val="white"/>
                </a:solidFill>
                <a:latin typeface="Open Sans" panose="020B0606030504020204" pitchFamily="34" charset="0"/>
                <a:ea typeface="Open Sans" panose="020B0606030504020204" pitchFamily="34" charset="0"/>
                <a:cs typeface="Open Sans" panose="020B0606030504020204" pitchFamily="34" charset="0"/>
              </a:rPr>
              <a:t>Objectives</a:t>
            </a:r>
          </a:p>
        </p:txBody>
      </p:sp>
      <p:sp>
        <p:nvSpPr>
          <p:cNvPr id="6" name="Rectangle 5">
            <a:extLst>
              <a:ext uri="{FF2B5EF4-FFF2-40B4-BE49-F238E27FC236}">
                <a16:creationId xmlns:a16="http://schemas.microsoft.com/office/drawing/2014/main" id="{99A57513-AE6B-3C4C-B3DB-E58C98172882}"/>
              </a:ext>
            </a:extLst>
          </p:cNvPr>
          <p:cNvSpPr/>
          <p:nvPr/>
        </p:nvSpPr>
        <p:spPr>
          <a:xfrm>
            <a:off x="1905001" y="6099594"/>
            <a:ext cx="2877647" cy="584775"/>
          </a:xfrm>
          <a:prstGeom prst="rect">
            <a:avLst/>
          </a:prstGeom>
        </p:spPr>
        <p:txBody>
          <a:bodyPr wrap="none">
            <a:spAutoFit/>
          </a:bodyPr>
          <a:lstStyle/>
          <a:p>
            <a:pPr>
              <a:defRPr/>
            </a:pPr>
            <a:br>
              <a:rPr lang="en-US" sz="1600" b="1" dirty="0">
                <a:solidFill>
                  <a:srgbClr val="B9DB6D"/>
                </a:solidFill>
                <a:latin typeface="Open Sans Semibold" panose="020B0606030504020204" pitchFamily="34" charset="0"/>
                <a:ea typeface="Open Sans Semibold" panose="020B0606030504020204" pitchFamily="34" charset="0"/>
                <a:cs typeface="Open Sans Semibold" panose="020B0606030504020204" pitchFamily="34" charset="0"/>
              </a:rPr>
            </a:br>
            <a:r>
              <a:rPr lang="en-US" sz="1600" b="1" dirty="0" err="1">
                <a:solidFill>
                  <a:srgbClr val="B9DB6D"/>
                </a:solidFill>
                <a:latin typeface="Open Sans Semibold" panose="020B0606030504020204" pitchFamily="34" charset="0"/>
                <a:ea typeface="Open Sans Semibold" panose="020B0606030504020204" pitchFamily="34" charset="0"/>
                <a:cs typeface="Open Sans Semibold" panose="020B0606030504020204" pitchFamily="34" charset="0"/>
              </a:rPr>
              <a:t>delawarestudentsuccess.org</a:t>
            </a:r>
            <a:endParaRPr lang="en-US" sz="1600" b="1" dirty="0">
              <a:solidFill>
                <a:srgbClr val="B9DB6D"/>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2" name="TextBox 1"/>
          <p:cNvSpPr txBox="1"/>
          <p:nvPr/>
        </p:nvSpPr>
        <p:spPr>
          <a:xfrm>
            <a:off x="457200" y="2362200"/>
            <a:ext cx="11430000" cy="3416320"/>
          </a:xfrm>
          <a:prstGeom prst="rect">
            <a:avLst/>
          </a:prstGeom>
          <a:noFill/>
        </p:spPr>
        <p:txBody>
          <a:bodyPr wrap="square" rtlCol="0">
            <a:spAutoFit/>
          </a:bodyPr>
          <a:lstStyle/>
          <a:p>
            <a:pPr marL="342900" indent="-342900">
              <a:buFont typeface="Arial" panose="020B0604020202020204" pitchFamily="34" charset="0"/>
              <a:buChar char="•"/>
              <a:defRPr/>
            </a:pPr>
            <a:r>
              <a:rPr lang="en-US" sz="2400" b="1" dirty="0">
                <a:solidFill>
                  <a:srgbClr val="00B050"/>
                </a:solidFill>
                <a:latin typeface="Open Sans" panose="020B0606030504020204"/>
              </a:rPr>
              <a:t>Disrupt</a:t>
            </a:r>
            <a:r>
              <a:rPr lang="en-US" sz="2400" dirty="0">
                <a:solidFill>
                  <a:srgbClr val="1F497D"/>
                </a:solidFill>
                <a:latin typeface="Open Sans" panose="020B0606030504020204"/>
              </a:rPr>
              <a:t> the current assumptions about preparation for college and career that result in inequitable access to the knowledge and skills necessary for students to effectively </a:t>
            </a:r>
            <a:r>
              <a:rPr lang="en-US" sz="2400" b="1" dirty="0">
                <a:solidFill>
                  <a:srgbClr val="00B050"/>
                </a:solidFill>
                <a:latin typeface="Open Sans" panose="020B0606030504020204"/>
              </a:rPr>
              <a:t>define and pursue </a:t>
            </a:r>
            <a:r>
              <a:rPr lang="en-US" sz="2400" dirty="0">
                <a:solidFill>
                  <a:srgbClr val="1F497D"/>
                </a:solidFill>
                <a:latin typeface="Open Sans" panose="020B0606030504020204"/>
              </a:rPr>
              <a:t>their career and post-secondary education goals. </a:t>
            </a:r>
          </a:p>
          <a:p>
            <a:pPr marL="342900" indent="-342900">
              <a:buFont typeface="Arial" panose="020B0604020202020204" pitchFamily="34" charset="0"/>
              <a:buChar char="•"/>
              <a:defRPr/>
            </a:pPr>
            <a:endParaRPr lang="en-US" sz="2400" dirty="0">
              <a:solidFill>
                <a:srgbClr val="1F497D"/>
              </a:solidFill>
              <a:latin typeface="Open Sans" panose="020B0606030504020204"/>
            </a:endParaRPr>
          </a:p>
          <a:p>
            <a:pPr marL="285750" indent="-285750">
              <a:buFont typeface="Arial" panose="020B0604020202020204" pitchFamily="34" charset="0"/>
              <a:buChar char="•"/>
              <a:defRPr/>
            </a:pPr>
            <a:r>
              <a:rPr lang="en-US" sz="2400" dirty="0">
                <a:solidFill>
                  <a:srgbClr val="5B9BD5">
                    <a:lumMod val="50000"/>
                  </a:srgbClr>
                </a:solidFill>
                <a:latin typeface="Open Sans" panose="020B0606030504020204"/>
              </a:rPr>
              <a:t>Establish a diverse group of stakeholders to engage in </a:t>
            </a:r>
            <a:r>
              <a:rPr lang="en-US" sz="2400" dirty="0">
                <a:solidFill>
                  <a:srgbClr val="1F497D"/>
                </a:solidFill>
                <a:latin typeface="Open Sans" panose="020B0606030504020204"/>
              </a:rPr>
              <a:t>a </a:t>
            </a:r>
            <a:r>
              <a:rPr lang="en-US" sz="2400" b="1" dirty="0">
                <a:solidFill>
                  <a:srgbClr val="00B050"/>
                </a:solidFill>
                <a:latin typeface="Open Sans" panose="020B0606030504020204"/>
              </a:rPr>
              <a:t>learning</a:t>
            </a:r>
            <a:r>
              <a:rPr lang="en-US" sz="2400" dirty="0">
                <a:solidFill>
                  <a:srgbClr val="5B9BD5">
                    <a:lumMod val="50000"/>
                  </a:srgbClr>
                </a:solidFill>
                <a:latin typeface="Open Sans" panose="020B0606030504020204"/>
              </a:rPr>
              <a:t> community with a focus on self-reflection, strategic innovation and scaling best practices that provide </a:t>
            </a:r>
            <a:r>
              <a:rPr lang="en-US" sz="2400" b="1" dirty="0">
                <a:solidFill>
                  <a:srgbClr val="00B050"/>
                </a:solidFill>
                <a:latin typeface="Open Sans" panose="020B0606030504020204"/>
              </a:rPr>
              <a:t>every student </a:t>
            </a:r>
            <a:r>
              <a:rPr lang="en-US" sz="2400" dirty="0">
                <a:solidFill>
                  <a:srgbClr val="5B9BD5">
                    <a:lumMod val="50000"/>
                  </a:srgbClr>
                </a:solidFill>
                <a:latin typeface="Open Sans" panose="020B0606030504020204"/>
              </a:rPr>
              <a:t>with the opportunity to explore potential career paths and develop the knowledge and skills to attain the education necessary to pursue their identified career interests.</a:t>
            </a:r>
            <a:endParaRPr lang="en-US" sz="2000" dirty="0">
              <a:solidFill>
                <a:prstClr val="black"/>
              </a:solidFill>
              <a:latin typeface="Calibri" panose="020F0502020204030204"/>
            </a:endParaRPr>
          </a:p>
        </p:txBody>
      </p:sp>
    </p:spTree>
    <p:extLst>
      <p:ext uri="{BB962C8B-B14F-4D97-AF65-F5344CB8AC3E}">
        <p14:creationId xmlns:p14="http://schemas.microsoft.com/office/powerpoint/2010/main" val="4143529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9887" t="36300" r="12147" b="34309"/>
          <a:stretch/>
        </p:blipFill>
        <p:spPr>
          <a:xfrm>
            <a:off x="7373958" y="5898430"/>
            <a:ext cx="3294043" cy="959570"/>
          </a:xfrm>
          <a:prstGeom prst="rect">
            <a:avLst/>
          </a:prstGeom>
        </p:spPr>
      </p:pic>
      <p:sp>
        <p:nvSpPr>
          <p:cNvPr id="3" name="TextBox 2">
            <a:extLst>
              <a:ext uri="{FF2B5EF4-FFF2-40B4-BE49-F238E27FC236}">
                <a16:creationId xmlns:a16="http://schemas.microsoft.com/office/drawing/2014/main" id="{C16683ED-420A-D64C-BA61-4BDA73CF0E42}"/>
              </a:ext>
            </a:extLst>
          </p:cNvPr>
          <p:cNvSpPr txBox="1"/>
          <p:nvPr/>
        </p:nvSpPr>
        <p:spPr>
          <a:xfrm>
            <a:off x="581245" y="615935"/>
            <a:ext cx="8402805" cy="769441"/>
          </a:xfrm>
          <a:prstGeom prst="rect">
            <a:avLst/>
          </a:prstGeom>
          <a:noFill/>
        </p:spPr>
        <p:txBody>
          <a:bodyPr wrap="square" rtlCol="0">
            <a:spAutoFit/>
          </a:bodyPr>
          <a:lstStyle/>
          <a:p>
            <a:pPr>
              <a:defRPr/>
            </a:pPr>
            <a:r>
              <a:rPr lang="en-US" sz="4400" b="1" dirty="0">
                <a:solidFill>
                  <a:prstClr val="white"/>
                </a:solidFill>
                <a:latin typeface="Open Sans" panose="020B0606030504020204" pitchFamily="34" charset="0"/>
                <a:ea typeface="Open Sans" panose="020B0606030504020204" pitchFamily="34" charset="0"/>
                <a:cs typeface="Open Sans" panose="020B0606030504020204" pitchFamily="34" charset="0"/>
              </a:rPr>
              <a:t>Key Deliverables</a:t>
            </a:r>
          </a:p>
        </p:txBody>
      </p:sp>
      <p:sp>
        <p:nvSpPr>
          <p:cNvPr id="6" name="Rectangle 5">
            <a:extLst>
              <a:ext uri="{FF2B5EF4-FFF2-40B4-BE49-F238E27FC236}">
                <a16:creationId xmlns:a16="http://schemas.microsoft.com/office/drawing/2014/main" id="{99A57513-AE6B-3C4C-B3DB-E58C98172882}"/>
              </a:ext>
            </a:extLst>
          </p:cNvPr>
          <p:cNvSpPr/>
          <p:nvPr/>
        </p:nvSpPr>
        <p:spPr>
          <a:xfrm>
            <a:off x="1905001" y="6099594"/>
            <a:ext cx="2877647" cy="584775"/>
          </a:xfrm>
          <a:prstGeom prst="rect">
            <a:avLst/>
          </a:prstGeom>
        </p:spPr>
        <p:txBody>
          <a:bodyPr wrap="none">
            <a:spAutoFit/>
          </a:bodyPr>
          <a:lstStyle/>
          <a:p>
            <a:pPr>
              <a:defRPr/>
            </a:pPr>
            <a:br>
              <a:rPr lang="en-US" sz="1600" b="1" dirty="0">
                <a:solidFill>
                  <a:srgbClr val="B9DB6D"/>
                </a:solidFill>
                <a:latin typeface="Open Sans Semibold" panose="020B0606030504020204" pitchFamily="34" charset="0"/>
                <a:ea typeface="Open Sans Semibold" panose="020B0606030504020204" pitchFamily="34" charset="0"/>
                <a:cs typeface="Open Sans Semibold" panose="020B0606030504020204" pitchFamily="34" charset="0"/>
              </a:rPr>
            </a:br>
            <a:r>
              <a:rPr lang="en-US" sz="1600" b="1" dirty="0" err="1">
                <a:solidFill>
                  <a:srgbClr val="B9DB6D"/>
                </a:solidFill>
                <a:latin typeface="Open Sans Semibold" panose="020B0606030504020204" pitchFamily="34" charset="0"/>
                <a:ea typeface="Open Sans Semibold" panose="020B0606030504020204" pitchFamily="34" charset="0"/>
                <a:cs typeface="Open Sans Semibold" panose="020B0606030504020204" pitchFamily="34" charset="0"/>
              </a:rPr>
              <a:t>delawarestudentsuccess.org</a:t>
            </a:r>
            <a:endParaRPr lang="en-US" sz="1600" b="1" dirty="0">
              <a:solidFill>
                <a:srgbClr val="B9DB6D"/>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2" name="TextBox 1"/>
          <p:cNvSpPr txBox="1"/>
          <p:nvPr/>
        </p:nvSpPr>
        <p:spPr>
          <a:xfrm>
            <a:off x="457200" y="2438400"/>
            <a:ext cx="11277600" cy="3170099"/>
          </a:xfrm>
          <a:prstGeom prst="rect">
            <a:avLst/>
          </a:prstGeom>
          <a:noFill/>
        </p:spPr>
        <p:txBody>
          <a:bodyPr wrap="square" rtlCol="0">
            <a:spAutoFit/>
          </a:bodyPr>
          <a:lstStyle/>
          <a:p>
            <a:pPr>
              <a:defRPr/>
            </a:pPr>
            <a:r>
              <a:rPr lang="en-US" sz="2000" dirty="0">
                <a:solidFill>
                  <a:srgbClr val="5B9BD5">
                    <a:lumMod val="50000"/>
                  </a:srgbClr>
                </a:solidFill>
                <a:latin typeface="Open Sans" panose="020B0606030504020204"/>
              </a:rPr>
              <a:t>To ensure the mission is fulfilled, the Collaborative will:</a:t>
            </a:r>
          </a:p>
          <a:p>
            <a:pPr marL="285750" indent="-285750">
              <a:buFont typeface="Arial" panose="020B0604020202020204" pitchFamily="34" charset="0"/>
              <a:buChar char="•"/>
              <a:defRPr/>
            </a:pPr>
            <a:endParaRPr lang="en-US" sz="2000" dirty="0">
              <a:solidFill>
                <a:srgbClr val="5B9BD5">
                  <a:lumMod val="50000"/>
                </a:srgbClr>
              </a:solidFill>
              <a:latin typeface="Open Sans" panose="020B0606030504020204"/>
            </a:endParaRPr>
          </a:p>
          <a:p>
            <a:pPr marL="285750" indent="-285750">
              <a:buFont typeface="Arial" panose="020B0604020202020204" pitchFamily="34" charset="0"/>
              <a:buChar char="•"/>
              <a:defRPr/>
            </a:pPr>
            <a:r>
              <a:rPr lang="en-US" sz="2000" dirty="0">
                <a:solidFill>
                  <a:srgbClr val="5B9BD5">
                    <a:lumMod val="50000"/>
                  </a:srgbClr>
                </a:solidFill>
                <a:latin typeface="Open Sans" panose="020B0606030504020204"/>
              </a:rPr>
              <a:t>Identify, integrate and evaluate the necessary evidence-based practices, policies and supports through the Innovation Districts/Charters for the purpose of preparing to scale best-in-class model statewide</a:t>
            </a:r>
          </a:p>
          <a:p>
            <a:pPr marL="285750" indent="-285750">
              <a:buFont typeface="Arial" panose="020B0604020202020204" pitchFamily="34" charset="0"/>
              <a:buChar char="•"/>
              <a:defRPr/>
            </a:pPr>
            <a:endParaRPr lang="en-US" sz="2000" dirty="0">
              <a:solidFill>
                <a:srgbClr val="5B9BD5">
                  <a:lumMod val="50000"/>
                </a:srgbClr>
              </a:solidFill>
              <a:latin typeface="Open Sans" panose="020B0606030504020204"/>
            </a:endParaRPr>
          </a:p>
          <a:p>
            <a:pPr marL="285750" indent="-285750">
              <a:buFont typeface="Arial" panose="020B0604020202020204" pitchFamily="34" charset="0"/>
              <a:buChar char="•"/>
              <a:defRPr/>
            </a:pPr>
            <a:r>
              <a:rPr lang="en-US" sz="2000" dirty="0">
                <a:solidFill>
                  <a:srgbClr val="5B9BD5">
                    <a:lumMod val="50000"/>
                  </a:srgbClr>
                </a:solidFill>
                <a:latin typeface="Open Sans" panose="020B0606030504020204"/>
              </a:rPr>
              <a:t>Provide professional development and coaching to support Collaborative Working Group members with integration of the necessary practices, policies and supports to fulfill the mission</a:t>
            </a:r>
          </a:p>
          <a:p>
            <a:pPr marL="285750" indent="-285750">
              <a:buFont typeface="Arial" panose="020B0604020202020204" pitchFamily="34" charset="0"/>
              <a:buChar char="•"/>
              <a:defRPr/>
            </a:pPr>
            <a:endParaRPr lang="en-US" sz="2000" dirty="0">
              <a:solidFill>
                <a:srgbClr val="5B9BD5">
                  <a:lumMod val="50000"/>
                </a:srgbClr>
              </a:solidFill>
              <a:latin typeface="Open Sans" panose="020B0606030504020204"/>
            </a:endParaRPr>
          </a:p>
          <a:p>
            <a:pPr marL="285750" indent="-285750">
              <a:buFont typeface="Arial" panose="020B0604020202020204" pitchFamily="34" charset="0"/>
              <a:buChar char="•"/>
              <a:defRPr/>
            </a:pPr>
            <a:r>
              <a:rPr lang="en-US" sz="2000" dirty="0">
                <a:solidFill>
                  <a:srgbClr val="1F497D"/>
                </a:solidFill>
                <a:latin typeface="Open Sans" panose="020B0606030504020204"/>
              </a:rPr>
              <a:t>Provide evidence-based student supports throughout Innovation Districts/Charters</a:t>
            </a:r>
          </a:p>
        </p:txBody>
      </p:sp>
    </p:spTree>
    <p:extLst>
      <p:ext uri="{BB962C8B-B14F-4D97-AF65-F5344CB8AC3E}">
        <p14:creationId xmlns:p14="http://schemas.microsoft.com/office/powerpoint/2010/main" val="1387969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9887" t="36300" r="12147" b="34309"/>
          <a:stretch/>
        </p:blipFill>
        <p:spPr>
          <a:xfrm>
            <a:off x="7373958" y="5898430"/>
            <a:ext cx="3294043" cy="959570"/>
          </a:xfrm>
          <a:prstGeom prst="rect">
            <a:avLst/>
          </a:prstGeom>
        </p:spPr>
      </p:pic>
      <p:sp>
        <p:nvSpPr>
          <p:cNvPr id="3" name="TextBox 2">
            <a:extLst>
              <a:ext uri="{FF2B5EF4-FFF2-40B4-BE49-F238E27FC236}">
                <a16:creationId xmlns:a16="http://schemas.microsoft.com/office/drawing/2014/main" id="{C16683ED-420A-D64C-BA61-4BDA73CF0E42}"/>
              </a:ext>
            </a:extLst>
          </p:cNvPr>
          <p:cNvSpPr txBox="1"/>
          <p:nvPr/>
        </p:nvSpPr>
        <p:spPr>
          <a:xfrm>
            <a:off x="381000" y="459485"/>
            <a:ext cx="8377613" cy="769441"/>
          </a:xfrm>
          <a:prstGeom prst="rect">
            <a:avLst/>
          </a:prstGeom>
          <a:noFill/>
        </p:spPr>
        <p:txBody>
          <a:bodyPr wrap="square" rtlCol="0">
            <a:spAutoFit/>
          </a:bodyPr>
          <a:lstStyle/>
          <a:p>
            <a:pPr>
              <a:defRPr/>
            </a:pPr>
            <a:r>
              <a:rPr lang="en-US" sz="4400" b="1" dirty="0">
                <a:solidFill>
                  <a:prstClr val="white"/>
                </a:solidFill>
                <a:latin typeface="Open Sans" panose="020B0606030504020204" pitchFamily="34" charset="0"/>
                <a:ea typeface="Open Sans" panose="020B0606030504020204" pitchFamily="34" charset="0"/>
                <a:cs typeface="Open Sans" panose="020B0606030504020204" pitchFamily="34" charset="0"/>
              </a:rPr>
              <a:t>Honoring our Commitment </a:t>
            </a:r>
          </a:p>
        </p:txBody>
      </p:sp>
      <p:sp>
        <p:nvSpPr>
          <p:cNvPr id="6" name="Rectangle 5">
            <a:extLst>
              <a:ext uri="{FF2B5EF4-FFF2-40B4-BE49-F238E27FC236}">
                <a16:creationId xmlns:a16="http://schemas.microsoft.com/office/drawing/2014/main" id="{99A57513-AE6B-3C4C-B3DB-E58C98172882}"/>
              </a:ext>
            </a:extLst>
          </p:cNvPr>
          <p:cNvSpPr/>
          <p:nvPr/>
        </p:nvSpPr>
        <p:spPr>
          <a:xfrm>
            <a:off x="1905001" y="6099594"/>
            <a:ext cx="2877647" cy="584775"/>
          </a:xfrm>
          <a:prstGeom prst="rect">
            <a:avLst/>
          </a:prstGeom>
        </p:spPr>
        <p:txBody>
          <a:bodyPr wrap="none">
            <a:spAutoFit/>
          </a:bodyPr>
          <a:lstStyle/>
          <a:p>
            <a:pPr>
              <a:defRPr/>
            </a:pPr>
            <a:br>
              <a:rPr lang="en-US" sz="1600" b="1" dirty="0">
                <a:solidFill>
                  <a:srgbClr val="B9DB6D"/>
                </a:solidFill>
                <a:latin typeface="Open Sans Semibold" panose="020B0606030504020204" pitchFamily="34" charset="0"/>
                <a:ea typeface="Open Sans Semibold" panose="020B0606030504020204" pitchFamily="34" charset="0"/>
                <a:cs typeface="Open Sans Semibold" panose="020B0606030504020204" pitchFamily="34" charset="0"/>
              </a:rPr>
            </a:br>
            <a:r>
              <a:rPr lang="en-US" sz="1600" b="1" dirty="0" err="1">
                <a:solidFill>
                  <a:srgbClr val="B9DB6D"/>
                </a:solidFill>
                <a:latin typeface="Open Sans Semibold" panose="020B0606030504020204" pitchFamily="34" charset="0"/>
                <a:ea typeface="Open Sans Semibold" panose="020B0606030504020204" pitchFamily="34" charset="0"/>
                <a:cs typeface="Open Sans Semibold" panose="020B0606030504020204" pitchFamily="34" charset="0"/>
              </a:rPr>
              <a:t>delawarestudentsuccess.org</a:t>
            </a:r>
            <a:endParaRPr lang="en-US" sz="1600" b="1" dirty="0">
              <a:solidFill>
                <a:srgbClr val="B9DB6D"/>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2" name="TextBox 1"/>
          <p:cNvSpPr txBox="1"/>
          <p:nvPr/>
        </p:nvSpPr>
        <p:spPr>
          <a:xfrm>
            <a:off x="1828800" y="2971762"/>
            <a:ext cx="8534400" cy="1384995"/>
          </a:xfrm>
          <a:prstGeom prst="rect">
            <a:avLst/>
          </a:prstGeom>
          <a:noFill/>
        </p:spPr>
        <p:txBody>
          <a:bodyPr wrap="square" rtlCol="0">
            <a:spAutoFit/>
          </a:bodyPr>
          <a:lstStyle/>
          <a:p>
            <a:pPr>
              <a:defRPr/>
            </a:pPr>
            <a:r>
              <a:rPr lang="en-US" sz="2800" dirty="0">
                <a:solidFill>
                  <a:srgbClr val="5B9BD5">
                    <a:lumMod val="50000"/>
                  </a:srgbClr>
                </a:solidFill>
                <a:latin typeface="Open Sans" panose="020B0606030504020204"/>
              </a:rPr>
              <a:t>Each member signed a Commitment Form as part of joining the group. It can be found in our Google Folder for your reference.</a:t>
            </a:r>
            <a:endParaRPr lang="en-US" sz="2800" dirty="0">
              <a:solidFill>
                <a:srgbClr val="1F497D"/>
              </a:solidFill>
              <a:latin typeface="Open Sans" panose="020B0606030504020204"/>
            </a:endParaRPr>
          </a:p>
        </p:txBody>
      </p:sp>
    </p:spTree>
    <p:extLst>
      <p:ext uri="{BB962C8B-B14F-4D97-AF65-F5344CB8AC3E}">
        <p14:creationId xmlns:p14="http://schemas.microsoft.com/office/powerpoint/2010/main" val="3273429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9887" t="36300" r="12147" b="34309"/>
          <a:stretch/>
        </p:blipFill>
        <p:spPr>
          <a:xfrm>
            <a:off x="6869476" y="5751472"/>
            <a:ext cx="3798525" cy="1106528"/>
          </a:xfrm>
          <a:prstGeom prst="rect">
            <a:avLst/>
          </a:prstGeom>
        </p:spPr>
      </p:pic>
      <p:sp>
        <p:nvSpPr>
          <p:cNvPr id="3" name="TextBox 2">
            <a:extLst>
              <a:ext uri="{FF2B5EF4-FFF2-40B4-BE49-F238E27FC236}">
                <a16:creationId xmlns:a16="http://schemas.microsoft.com/office/drawing/2014/main" id="{C16683ED-420A-D64C-BA61-4BDA73CF0E42}"/>
              </a:ext>
            </a:extLst>
          </p:cNvPr>
          <p:cNvSpPr txBox="1"/>
          <p:nvPr/>
        </p:nvSpPr>
        <p:spPr>
          <a:xfrm>
            <a:off x="609600" y="614364"/>
            <a:ext cx="5983843" cy="769441"/>
          </a:xfrm>
          <a:prstGeom prst="rect">
            <a:avLst/>
          </a:prstGeom>
          <a:noFill/>
        </p:spPr>
        <p:txBody>
          <a:bodyPr wrap="square" rtlCol="0">
            <a:spAutoFit/>
          </a:bodyPr>
          <a:lstStyle/>
          <a:p>
            <a:pPr>
              <a:defRPr/>
            </a:pPr>
            <a:r>
              <a:rPr lang="en-US" sz="4400" b="1" dirty="0">
                <a:solidFill>
                  <a:prstClr val="white"/>
                </a:solidFill>
                <a:latin typeface="Open Sans" panose="020B0606030504020204" pitchFamily="34" charset="0"/>
                <a:ea typeface="Open Sans" panose="020B0606030504020204" pitchFamily="34" charset="0"/>
                <a:cs typeface="Open Sans" panose="020B0606030504020204" pitchFamily="34" charset="0"/>
              </a:rPr>
              <a:t>Questions to Consider</a:t>
            </a:r>
          </a:p>
        </p:txBody>
      </p:sp>
      <p:sp>
        <p:nvSpPr>
          <p:cNvPr id="6" name="Rectangle 5">
            <a:extLst>
              <a:ext uri="{FF2B5EF4-FFF2-40B4-BE49-F238E27FC236}">
                <a16:creationId xmlns:a16="http://schemas.microsoft.com/office/drawing/2014/main" id="{99A57513-AE6B-3C4C-B3DB-E58C98172882}"/>
              </a:ext>
            </a:extLst>
          </p:cNvPr>
          <p:cNvSpPr/>
          <p:nvPr/>
        </p:nvSpPr>
        <p:spPr>
          <a:xfrm>
            <a:off x="1905001" y="6099594"/>
            <a:ext cx="2877647" cy="584775"/>
          </a:xfrm>
          <a:prstGeom prst="rect">
            <a:avLst/>
          </a:prstGeom>
        </p:spPr>
        <p:txBody>
          <a:bodyPr wrap="none">
            <a:spAutoFit/>
          </a:bodyPr>
          <a:lstStyle/>
          <a:p>
            <a:pPr>
              <a:defRPr/>
            </a:pPr>
            <a:br>
              <a:rPr lang="en-US" sz="1600" b="1" dirty="0">
                <a:solidFill>
                  <a:srgbClr val="B9DB6D"/>
                </a:solidFill>
                <a:latin typeface="Open Sans Semibold" panose="020B0606030504020204" pitchFamily="34" charset="0"/>
                <a:ea typeface="Open Sans Semibold" panose="020B0606030504020204" pitchFamily="34" charset="0"/>
                <a:cs typeface="Open Sans Semibold" panose="020B0606030504020204" pitchFamily="34" charset="0"/>
              </a:rPr>
            </a:br>
            <a:r>
              <a:rPr lang="en-US" sz="1600" b="1" dirty="0" err="1">
                <a:solidFill>
                  <a:srgbClr val="B9DB6D"/>
                </a:solidFill>
                <a:latin typeface="Open Sans Semibold" panose="020B0606030504020204" pitchFamily="34" charset="0"/>
                <a:ea typeface="Open Sans Semibold" panose="020B0606030504020204" pitchFamily="34" charset="0"/>
                <a:cs typeface="Open Sans Semibold" panose="020B0606030504020204" pitchFamily="34" charset="0"/>
              </a:rPr>
              <a:t>delawarestudentsuccess.org</a:t>
            </a:r>
            <a:endParaRPr lang="en-US" sz="1600" b="1" dirty="0">
              <a:solidFill>
                <a:srgbClr val="B9DB6D"/>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2" name="TextBox 1"/>
          <p:cNvSpPr txBox="1"/>
          <p:nvPr/>
        </p:nvSpPr>
        <p:spPr>
          <a:xfrm>
            <a:off x="609600" y="2457985"/>
            <a:ext cx="11049000" cy="3477875"/>
          </a:xfrm>
          <a:prstGeom prst="rect">
            <a:avLst/>
          </a:prstGeom>
          <a:noFill/>
        </p:spPr>
        <p:txBody>
          <a:bodyPr wrap="square" rtlCol="0">
            <a:spAutoFit/>
          </a:bodyPr>
          <a:lstStyle/>
          <a:p>
            <a:pPr marL="342900" indent="-342900">
              <a:buFont typeface="+mj-lt"/>
              <a:buAutoNum type="arabicPeriod"/>
            </a:pPr>
            <a:r>
              <a:rPr lang="en-US" sz="2200" dirty="0">
                <a:solidFill>
                  <a:prstClr val="black"/>
                </a:solidFill>
                <a:latin typeface="Calibri" panose="020F0502020204030204"/>
              </a:rPr>
              <a:t>What structures/supports/resources need to be in place for an initiative to be successful in your school/district/organization?</a:t>
            </a:r>
          </a:p>
          <a:p>
            <a:pPr marL="342900" indent="-342900">
              <a:buFont typeface="+mj-lt"/>
              <a:buAutoNum type="arabicPeriod" startAt="2"/>
            </a:pPr>
            <a:r>
              <a:rPr lang="en-US" sz="2200" dirty="0">
                <a:solidFill>
                  <a:prstClr val="black"/>
                </a:solidFill>
                <a:latin typeface="Calibri" panose="020F0502020204030204"/>
              </a:rPr>
              <a:t>If you could wave your magic wand and stop doing something, what would it be? </a:t>
            </a:r>
          </a:p>
          <a:p>
            <a:pPr marL="342900" indent="-342900">
              <a:buFont typeface="+mj-lt"/>
              <a:buAutoNum type="arabicPeriod" startAt="2"/>
            </a:pPr>
            <a:r>
              <a:rPr lang="en-US" sz="2200" dirty="0">
                <a:solidFill>
                  <a:prstClr val="black"/>
                </a:solidFill>
                <a:latin typeface="Calibri" panose="020F0502020204030204"/>
              </a:rPr>
              <a:t>When you consider your 12</a:t>
            </a:r>
            <a:r>
              <a:rPr lang="en-US" sz="2200" baseline="30000" dirty="0">
                <a:solidFill>
                  <a:prstClr val="black"/>
                </a:solidFill>
                <a:latin typeface="Calibri" panose="020F0502020204030204"/>
              </a:rPr>
              <a:t>th</a:t>
            </a:r>
            <a:r>
              <a:rPr lang="en-US" sz="2200" dirty="0">
                <a:solidFill>
                  <a:prstClr val="black"/>
                </a:solidFill>
                <a:latin typeface="Calibri" panose="020F0502020204030204"/>
              </a:rPr>
              <a:t> grade students and post-secondary outcome data, what changes do you want to see?</a:t>
            </a:r>
          </a:p>
          <a:p>
            <a:pPr marL="342900" indent="-342900">
              <a:buFont typeface="+mj-lt"/>
              <a:buAutoNum type="arabicPeriod" startAt="2"/>
            </a:pPr>
            <a:r>
              <a:rPr lang="en-US" sz="2200" dirty="0">
                <a:solidFill>
                  <a:prstClr val="black"/>
                </a:solidFill>
                <a:latin typeface="Calibri" panose="020F0502020204030204"/>
              </a:rPr>
              <a:t>What are the barriers to starting new programs?</a:t>
            </a:r>
          </a:p>
          <a:p>
            <a:pPr marL="342900" indent="-342900">
              <a:buFont typeface="+mj-lt"/>
              <a:buAutoNum type="arabicPeriod" startAt="2"/>
            </a:pPr>
            <a:r>
              <a:rPr lang="en-US" sz="2200" dirty="0">
                <a:solidFill>
                  <a:prstClr val="black"/>
                </a:solidFill>
                <a:latin typeface="Calibri" panose="020F0502020204030204"/>
              </a:rPr>
              <a:t>What are the barriers to ending ineffective programs?</a:t>
            </a:r>
          </a:p>
          <a:p>
            <a:pPr marL="342900" indent="-342900">
              <a:buFont typeface="+mj-lt"/>
              <a:buAutoNum type="arabicPeriod" startAt="2"/>
            </a:pPr>
            <a:r>
              <a:rPr lang="en-US" sz="2200" dirty="0">
                <a:solidFill>
                  <a:prstClr val="black"/>
                </a:solidFill>
                <a:latin typeface="Calibri" panose="020F0502020204030204"/>
              </a:rPr>
              <a:t>Are you using your current resources in the most effective way possible?</a:t>
            </a:r>
          </a:p>
          <a:p>
            <a:pPr marL="342900" indent="-342900">
              <a:buFont typeface="+mj-lt"/>
              <a:buAutoNum type="arabicPeriod" startAt="2"/>
            </a:pPr>
            <a:r>
              <a:rPr lang="en-US" sz="2200" dirty="0">
                <a:solidFill>
                  <a:prstClr val="black"/>
                </a:solidFill>
                <a:latin typeface="Calibri" panose="020F0502020204030204"/>
              </a:rPr>
              <a:t>What legacy programs/policies/fund allocations keep you from moving forward? </a:t>
            </a:r>
          </a:p>
          <a:p>
            <a:pPr marL="342900" indent="-342900">
              <a:buFont typeface="+mj-lt"/>
              <a:buAutoNum type="arabicPeriod" startAt="2"/>
            </a:pPr>
            <a:endParaRPr lang="en-US" sz="2200" dirty="0">
              <a:solidFill>
                <a:prstClr val="black"/>
              </a:solidFill>
              <a:latin typeface="Calibri" panose="020F0502020204030204"/>
            </a:endParaRPr>
          </a:p>
        </p:txBody>
      </p:sp>
    </p:spTree>
    <p:extLst>
      <p:ext uri="{BB962C8B-B14F-4D97-AF65-F5344CB8AC3E}">
        <p14:creationId xmlns:p14="http://schemas.microsoft.com/office/powerpoint/2010/main" val="22104542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ver">
  <a:themeElements>
    <a:clrScheme name="NPSI 1">
      <a:dk1>
        <a:srgbClr val="D85F41"/>
      </a:dk1>
      <a:lt1>
        <a:srgbClr val="759A73"/>
      </a:lt1>
      <a:dk2>
        <a:srgbClr val="7F4465"/>
      </a:dk2>
      <a:lt2>
        <a:srgbClr val="17284B"/>
      </a:lt2>
      <a:accent1>
        <a:srgbClr val="EEE8D0"/>
      </a:accent1>
      <a:accent2>
        <a:srgbClr val="7E7E7E"/>
      </a:accent2>
      <a:accent3>
        <a:srgbClr val="000000"/>
      </a:accent3>
      <a:accent4>
        <a:srgbClr val="FFFFFF"/>
      </a:accent4>
      <a:accent5>
        <a:srgbClr val="759A73"/>
      </a:accent5>
      <a:accent6>
        <a:srgbClr val="759A73"/>
      </a:accent6>
      <a:hlink>
        <a:srgbClr val="0563A5"/>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SI PPT Template" id="{97E6BF87-0C94-374D-81B4-9AED42D478F8}" vid="{AA1ABB5B-2126-7F40-9978-851A3F288FE0}"/>
    </a:ext>
  </a:extLst>
</a:theme>
</file>

<file path=ppt/theme/theme2.xml><?xml version="1.0" encoding="utf-8"?>
<a:theme xmlns:a="http://schemas.openxmlformats.org/drawingml/2006/main" name="Green">
  <a:themeElements>
    <a:clrScheme name="NPSI 1">
      <a:dk1>
        <a:srgbClr val="D85F41"/>
      </a:dk1>
      <a:lt1>
        <a:srgbClr val="759A73"/>
      </a:lt1>
      <a:dk2>
        <a:srgbClr val="7F4465"/>
      </a:dk2>
      <a:lt2>
        <a:srgbClr val="17284B"/>
      </a:lt2>
      <a:accent1>
        <a:srgbClr val="EEE8D0"/>
      </a:accent1>
      <a:accent2>
        <a:srgbClr val="7E7E7E"/>
      </a:accent2>
      <a:accent3>
        <a:srgbClr val="000000"/>
      </a:accent3>
      <a:accent4>
        <a:srgbClr val="FFFFFF"/>
      </a:accent4>
      <a:accent5>
        <a:srgbClr val="759A73"/>
      </a:accent5>
      <a:accent6>
        <a:srgbClr val="759A73"/>
      </a:accent6>
      <a:hlink>
        <a:srgbClr val="0563A5"/>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SI PPT Template" id="{97E6BF87-0C94-374D-81B4-9AED42D478F8}" vid="{E9DD3451-5F00-9246-AE1E-5DDF4342624F}"/>
    </a:ext>
  </a:extLst>
</a:theme>
</file>

<file path=ppt/theme/theme3.xml><?xml version="1.0" encoding="utf-8"?>
<a:theme xmlns:a="http://schemas.openxmlformats.org/drawingml/2006/main" name="NavyBlue">
  <a:themeElements>
    <a:clrScheme name="NPSI 1">
      <a:dk1>
        <a:srgbClr val="D85F41"/>
      </a:dk1>
      <a:lt1>
        <a:srgbClr val="759A73"/>
      </a:lt1>
      <a:dk2>
        <a:srgbClr val="7F4465"/>
      </a:dk2>
      <a:lt2>
        <a:srgbClr val="17284B"/>
      </a:lt2>
      <a:accent1>
        <a:srgbClr val="EEE8D0"/>
      </a:accent1>
      <a:accent2>
        <a:srgbClr val="7E7E7E"/>
      </a:accent2>
      <a:accent3>
        <a:srgbClr val="000000"/>
      </a:accent3>
      <a:accent4>
        <a:srgbClr val="FFFFFF"/>
      </a:accent4>
      <a:accent5>
        <a:srgbClr val="759A73"/>
      </a:accent5>
      <a:accent6>
        <a:srgbClr val="759A73"/>
      </a:accent6>
      <a:hlink>
        <a:srgbClr val="0563A5"/>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SI PPT Template" id="{97E6BF87-0C94-374D-81B4-9AED42D478F8}" vid="{C0ED224B-5D91-E444-8407-D8DC1CCD4BD8}"/>
    </a:ext>
  </a:extLst>
</a:theme>
</file>

<file path=ppt/theme/theme4.xml><?xml version="1.0" encoding="utf-8"?>
<a:theme xmlns:a="http://schemas.openxmlformats.org/drawingml/2006/main" name="Orange">
  <a:themeElements>
    <a:clrScheme name="NPSI 1">
      <a:dk1>
        <a:srgbClr val="D85F41"/>
      </a:dk1>
      <a:lt1>
        <a:srgbClr val="759A73"/>
      </a:lt1>
      <a:dk2>
        <a:srgbClr val="7F4465"/>
      </a:dk2>
      <a:lt2>
        <a:srgbClr val="17284B"/>
      </a:lt2>
      <a:accent1>
        <a:srgbClr val="EEE8D0"/>
      </a:accent1>
      <a:accent2>
        <a:srgbClr val="7E7E7E"/>
      </a:accent2>
      <a:accent3>
        <a:srgbClr val="000000"/>
      </a:accent3>
      <a:accent4>
        <a:srgbClr val="FFFFFF"/>
      </a:accent4>
      <a:accent5>
        <a:srgbClr val="759A73"/>
      </a:accent5>
      <a:accent6>
        <a:srgbClr val="759A73"/>
      </a:accent6>
      <a:hlink>
        <a:srgbClr val="0563A5"/>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SI PPT Template" id="{97E6BF87-0C94-374D-81B4-9AED42D478F8}" vid="{D16E0CAF-98E1-F443-90BD-0F725B3A8FA9}"/>
    </a:ext>
  </a:extLst>
</a:theme>
</file>

<file path=ppt/theme/theme5.xml><?xml version="1.0" encoding="utf-8"?>
<a:theme xmlns:a="http://schemas.openxmlformats.org/drawingml/2006/main" name="Plum">
  <a:themeElements>
    <a:clrScheme name="NPSI 1">
      <a:dk1>
        <a:srgbClr val="D85F41"/>
      </a:dk1>
      <a:lt1>
        <a:srgbClr val="759A73"/>
      </a:lt1>
      <a:dk2>
        <a:srgbClr val="7F4465"/>
      </a:dk2>
      <a:lt2>
        <a:srgbClr val="17284B"/>
      </a:lt2>
      <a:accent1>
        <a:srgbClr val="EEE8D0"/>
      </a:accent1>
      <a:accent2>
        <a:srgbClr val="7E7E7E"/>
      </a:accent2>
      <a:accent3>
        <a:srgbClr val="000000"/>
      </a:accent3>
      <a:accent4>
        <a:srgbClr val="FFFFFF"/>
      </a:accent4>
      <a:accent5>
        <a:srgbClr val="759A73"/>
      </a:accent5>
      <a:accent6>
        <a:srgbClr val="759A73"/>
      </a:accent6>
      <a:hlink>
        <a:srgbClr val="0563A5"/>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SI PPT Template" id="{97E6BF87-0C94-374D-81B4-9AED42D478F8}" vid="{D5E821C4-8726-0049-B1A8-3710D587702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updated.pptx" id="{7AACCFFD-3A7F-4925-82DC-B3D12CDB35D2}" vid="{08279028-F3D5-4338-8CE1-0167750830C9}"/>
    </a:ext>
  </a:extLst>
</a:theme>
</file>

<file path=ppt/theme/theme7.xml><?xml version="1.0" encoding="utf-8"?>
<a:theme xmlns:a="http://schemas.openxmlformats.org/drawingml/2006/main" name="1_Green">
  <a:themeElements>
    <a:clrScheme name="NPSI 1">
      <a:dk1>
        <a:srgbClr val="D85F41"/>
      </a:dk1>
      <a:lt1>
        <a:srgbClr val="759A73"/>
      </a:lt1>
      <a:dk2>
        <a:srgbClr val="7F4465"/>
      </a:dk2>
      <a:lt2>
        <a:srgbClr val="17284B"/>
      </a:lt2>
      <a:accent1>
        <a:srgbClr val="EEE8D0"/>
      </a:accent1>
      <a:accent2>
        <a:srgbClr val="7E7E7E"/>
      </a:accent2>
      <a:accent3>
        <a:srgbClr val="000000"/>
      </a:accent3>
      <a:accent4>
        <a:srgbClr val="FFFFFF"/>
      </a:accent4>
      <a:accent5>
        <a:srgbClr val="759A73"/>
      </a:accent5>
      <a:accent6>
        <a:srgbClr val="759A73"/>
      </a:accent6>
      <a:hlink>
        <a:srgbClr val="0563A5"/>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SI PPT Template" id="{97E6BF87-0C94-374D-81B4-9AED42D478F8}" vid="{E9DD3451-5F00-9246-AE1E-5DDF4342624F}"/>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A91110CEDB7E4781A1EA74FE542F64" ma:contentTypeVersion="12" ma:contentTypeDescription="Create a new document." ma:contentTypeScope="" ma:versionID="dbe50526279ca4eb27960c031c60d09f">
  <xsd:schema xmlns:xsd="http://www.w3.org/2001/XMLSchema" xmlns:xs="http://www.w3.org/2001/XMLSchema" xmlns:p="http://schemas.microsoft.com/office/2006/metadata/properties" xmlns:ns2="c5a4b4e8-491c-468f-a8de-993fba42bb64" xmlns:ns3="57cf276a-fff9-4bb8-97dc-9c13c46ff176" targetNamespace="http://schemas.microsoft.com/office/2006/metadata/properties" ma:root="true" ma:fieldsID="829e46179ed78e7ef0d397b16d5b15f1" ns2:_="" ns3:_="">
    <xsd:import namespace="c5a4b4e8-491c-468f-a8de-993fba42bb64"/>
    <xsd:import namespace="57cf276a-fff9-4bb8-97dc-9c13c46ff17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a4b4e8-491c-468f-a8de-993fba42bb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cf276a-fff9-4bb8-97dc-9c13c46ff17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63D63AB-59FB-453C-A018-0D92841AB0AC}"/>
</file>

<file path=customXml/itemProps2.xml><?xml version="1.0" encoding="utf-8"?>
<ds:datastoreItem xmlns:ds="http://schemas.openxmlformats.org/officeDocument/2006/customXml" ds:itemID="{DC3536E7-1161-40CA-8E5E-B6CCE820DE83}"/>
</file>

<file path=customXml/itemProps3.xml><?xml version="1.0" encoding="utf-8"?>
<ds:datastoreItem xmlns:ds="http://schemas.openxmlformats.org/officeDocument/2006/customXml" ds:itemID="{327062B2-182C-463D-BE44-8893494C6228}"/>
</file>

<file path=docProps/app.xml><?xml version="1.0" encoding="utf-8"?>
<Properties xmlns="http://schemas.openxmlformats.org/officeDocument/2006/extended-properties" xmlns:vt="http://schemas.openxmlformats.org/officeDocument/2006/docPropsVTypes">
  <Template>Cover</Template>
  <TotalTime>2613</TotalTime>
  <Words>1765</Words>
  <Application>Microsoft Office PowerPoint</Application>
  <PresentationFormat>Widescreen</PresentationFormat>
  <Paragraphs>286</Paragraphs>
  <Slides>38</Slides>
  <Notes>21</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38</vt:i4>
      </vt:variant>
    </vt:vector>
  </HeadingPairs>
  <TitlesOfParts>
    <vt:vector size="54" baseType="lpstr">
      <vt:lpstr>Arial</vt:lpstr>
      <vt:lpstr>Arial Black</vt:lpstr>
      <vt:lpstr>Calibri</vt:lpstr>
      <vt:lpstr>Calibri Light</vt:lpstr>
      <vt:lpstr>Open Sans</vt:lpstr>
      <vt:lpstr>Open Sans Semibold</vt:lpstr>
      <vt:lpstr>Symbol</vt:lpstr>
      <vt:lpstr>Times</vt:lpstr>
      <vt:lpstr>Wingdings</vt:lpstr>
      <vt:lpstr>Cover</vt:lpstr>
      <vt:lpstr>Green</vt:lpstr>
      <vt:lpstr>NavyBlue</vt:lpstr>
      <vt:lpstr>Orange</vt:lpstr>
      <vt:lpstr>Plum</vt:lpstr>
      <vt:lpstr>Office Theme</vt:lpstr>
      <vt:lpstr>1_Green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Believe  An Equity Driver</vt:lpstr>
      <vt:lpstr>Equity Enabling Factors of the NPSI Model</vt:lpstr>
      <vt:lpstr>PowerPoint Presentation</vt:lpstr>
      <vt:lpstr>Data-Informed Collaboration Points</vt:lpstr>
      <vt:lpstr>Every Student College and Career Ready</vt:lpstr>
      <vt:lpstr>Postsecondary Advisory Plan 6 Collaborative Action Areas</vt:lpstr>
      <vt:lpstr>Share Point 1 Measuring Overall Progress</vt:lpstr>
      <vt:lpstr>Poll Question – Current Practice</vt:lpstr>
      <vt:lpstr>Share Point 2 Targeted Student Supports</vt:lpstr>
      <vt:lpstr>Poll Question – Current Practice</vt:lpstr>
      <vt:lpstr>Share Point 3 Vertical Alignment</vt:lpstr>
      <vt:lpstr>Poll Question – Current Practice</vt:lpstr>
      <vt:lpstr>Share Point 4 Strengthening Supports</vt:lpstr>
      <vt:lpstr>Poll Question – Current Practice</vt:lpstr>
      <vt:lpstr>Share Point 5 Continuous Supports</vt:lpstr>
      <vt:lpstr>Poll Question – Current Practice </vt:lpstr>
      <vt:lpstr>PowerPoint Presentation</vt:lpstr>
      <vt:lpstr>Start with a Theory of Action</vt:lpstr>
      <vt:lpstr>Example Theory of Action</vt:lpstr>
      <vt:lpstr>Using Data in Practice Big Picture Connected Daily Practice</vt:lpstr>
      <vt:lpstr>Break Out Activity</vt:lpstr>
      <vt:lpstr>Data Points for Your Discussion</vt:lpstr>
      <vt:lpstr>Break Out Activity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Chaji Yang</dc:creator>
  <cp:lastModifiedBy>National Postsecondary Strategy Institute</cp:lastModifiedBy>
  <cp:revision>51</cp:revision>
  <dcterms:created xsi:type="dcterms:W3CDTF">2020-11-30T20:40:41Z</dcterms:created>
  <dcterms:modified xsi:type="dcterms:W3CDTF">2021-03-16T14:28:16Z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0x010100B2A91110CEDB7E4781A1EA74FE542F64</vt:lpwstr>
  </property>
</Properties>
</file>